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tiff" ContentType="image/tiff"/>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handoutMasterIdLst>
    <p:handoutMasterId r:id="rId24"/>
  </p:handoutMasterIdLst>
  <p:sldIdLst>
    <p:sldId id="256" r:id="rId2"/>
    <p:sldId id="264" r:id="rId3"/>
    <p:sldId id="269" r:id="rId4"/>
    <p:sldId id="270" r:id="rId5"/>
    <p:sldId id="267" r:id="rId6"/>
    <p:sldId id="268" r:id="rId7"/>
    <p:sldId id="257" r:id="rId8"/>
    <p:sldId id="258" r:id="rId9"/>
    <p:sldId id="278" r:id="rId10"/>
    <p:sldId id="262" r:id="rId11"/>
    <p:sldId id="263" r:id="rId12"/>
    <p:sldId id="259" r:id="rId13"/>
    <p:sldId id="279" r:id="rId14"/>
    <p:sldId id="271" r:id="rId15"/>
    <p:sldId id="274" r:id="rId16"/>
    <p:sldId id="275" r:id="rId17"/>
    <p:sldId id="280" r:id="rId18"/>
    <p:sldId id="277" r:id="rId19"/>
    <p:sldId id="276" r:id="rId20"/>
    <p:sldId id="281" r:id="rId21"/>
    <p:sldId id="273" r:id="rId2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110" charset="0"/>
        <a:ea typeface="+mn-ea"/>
        <a:cs typeface="+mn-cs"/>
      </a:defRPr>
    </a:lvl1pPr>
    <a:lvl2pPr marL="457200" algn="l" rtl="0" eaLnBrk="0" fontAlgn="base" hangingPunct="0">
      <a:spcBef>
        <a:spcPct val="0"/>
      </a:spcBef>
      <a:spcAft>
        <a:spcPct val="0"/>
      </a:spcAft>
      <a:defRPr sz="2400" kern="1200">
        <a:solidFill>
          <a:schemeClr val="tx1"/>
        </a:solidFill>
        <a:latin typeface="Arial" pitchFamily="-110" charset="0"/>
        <a:ea typeface="+mn-ea"/>
        <a:cs typeface="+mn-cs"/>
      </a:defRPr>
    </a:lvl2pPr>
    <a:lvl3pPr marL="914400" algn="l" rtl="0" eaLnBrk="0" fontAlgn="base" hangingPunct="0">
      <a:spcBef>
        <a:spcPct val="0"/>
      </a:spcBef>
      <a:spcAft>
        <a:spcPct val="0"/>
      </a:spcAft>
      <a:defRPr sz="2400" kern="1200">
        <a:solidFill>
          <a:schemeClr val="tx1"/>
        </a:solidFill>
        <a:latin typeface="Arial" pitchFamily="-110" charset="0"/>
        <a:ea typeface="+mn-ea"/>
        <a:cs typeface="+mn-cs"/>
      </a:defRPr>
    </a:lvl3pPr>
    <a:lvl4pPr marL="1371600" algn="l" rtl="0" eaLnBrk="0" fontAlgn="base" hangingPunct="0">
      <a:spcBef>
        <a:spcPct val="0"/>
      </a:spcBef>
      <a:spcAft>
        <a:spcPct val="0"/>
      </a:spcAft>
      <a:defRPr sz="2400" kern="1200">
        <a:solidFill>
          <a:schemeClr val="tx1"/>
        </a:solidFill>
        <a:latin typeface="Arial" pitchFamily="-110" charset="0"/>
        <a:ea typeface="+mn-ea"/>
        <a:cs typeface="+mn-cs"/>
      </a:defRPr>
    </a:lvl4pPr>
    <a:lvl5pPr marL="1828800" algn="l" rtl="0" eaLnBrk="0" fontAlgn="base" hangingPunct="0">
      <a:spcBef>
        <a:spcPct val="0"/>
      </a:spcBef>
      <a:spcAft>
        <a:spcPct val="0"/>
      </a:spcAft>
      <a:defRPr sz="2400" kern="1200">
        <a:solidFill>
          <a:schemeClr val="tx1"/>
        </a:solidFill>
        <a:latin typeface="Arial" pitchFamily="-110" charset="0"/>
        <a:ea typeface="+mn-ea"/>
        <a:cs typeface="+mn-cs"/>
      </a:defRPr>
    </a:lvl5pPr>
    <a:lvl6pPr marL="2286000" algn="l" defTabSz="457200" rtl="0" eaLnBrk="1" latinLnBrk="0" hangingPunct="1">
      <a:defRPr sz="2400" kern="1200">
        <a:solidFill>
          <a:schemeClr val="tx1"/>
        </a:solidFill>
        <a:latin typeface="Arial" pitchFamily="-110" charset="0"/>
        <a:ea typeface="+mn-ea"/>
        <a:cs typeface="+mn-cs"/>
      </a:defRPr>
    </a:lvl6pPr>
    <a:lvl7pPr marL="2743200" algn="l" defTabSz="457200" rtl="0" eaLnBrk="1" latinLnBrk="0" hangingPunct="1">
      <a:defRPr sz="2400" kern="1200">
        <a:solidFill>
          <a:schemeClr val="tx1"/>
        </a:solidFill>
        <a:latin typeface="Arial" pitchFamily="-110" charset="0"/>
        <a:ea typeface="+mn-ea"/>
        <a:cs typeface="+mn-cs"/>
      </a:defRPr>
    </a:lvl7pPr>
    <a:lvl8pPr marL="3200400" algn="l" defTabSz="457200" rtl="0" eaLnBrk="1" latinLnBrk="0" hangingPunct="1">
      <a:defRPr sz="2400" kern="1200">
        <a:solidFill>
          <a:schemeClr val="tx1"/>
        </a:solidFill>
        <a:latin typeface="Arial" pitchFamily="-110" charset="0"/>
        <a:ea typeface="+mn-ea"/>
        <a:cs typeface="+mn-cs"/>
      </a:defRPr>
    </a:lvl8pPr>
    <a:lvl9pPr marL="3657600" algn="l" defTabSz="457200" rtl="0" eaLnBrk="1" latinLnBrk="0" hangingPunct="1">
      <a:defRPr sz="2400" kern="1200">
        <a:solidFill>
          <a:schemeClr val="tx1"/>
        </a:solidFill>
        <a:latin typeface="Arial" pitchFamily="-110"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2DCF2"/>
    <a:srgbClr val="FDC1BE"/>
    <a:srgbClr val="FDA1A6"/>
    <a:srgbClr val="F75954"/>
    <a:srgbClr val="EB2528"/>
    <a:srgbClr val="F3E1A3"/>
    <a:srgbClr val="EDCA6F"/>
    <a:srgbClr val="E6C55B"/>
    <a:srgbClr val="67D180"/>
    <a:srgbClr val="FFF5B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9" d="100"/>
          <a:sy n="39" d="100"/>
        </p:scale>
        <p:origin x="-1200" y="-8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4224"/>
    </p:cViewPr>
  </p:sorterViewPr>
  <p:notesViewPr>
    <p:cSldViewPr snapToGrid="0" snapToObjects="1">
      <p:cViewPr varScale="1">
        <p:scale>
          <a:sx n="134" d="100"/>
          <a:sy n="134" d="100"/>
        </p:scale>
        <p:origin x="-4104"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i="1">
                <a:latin typeface="Times New Roman" pitchFamily="-110" charset="0"/>
              </a:defRPr>
            </a:lvl1pPr>
          </a:lstStyle>
          <a:p>
            <a:endParaRPr lang="en-US" altLang="en-US"/>
          </a:p>
        </p:txBody>
      </p:sp>
      <p:sp>
        <p:nvSpPr>
          <p:cNvPr id="30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i="1">
                <a:latin typeface="Times New Roman" pitchFamily="-110" charset="0"/>
              </a:defRPr>
            </a:lvl1pPr>
          </a:lstStyle>
          <a:p>
            <a:endParaRPr lang="en-US" altLang="en-US"/>
          </a:p>
        </p:txBody>
      </p:sp>
      <p:sp>
        <p:nvSpPr>
          <p:cNvPr id="30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i="1">
                <a:latin typeface="Times New Roman" pitchFamily="-110" charset="0"/>
              </a:defRPr>
            </a:lvl1pPr>
          </a:lstStyle>
          <a:p>
            <a:endParaRPr lang="en-US" altLang="en-US"/>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i="1">
                <a:latin typeface="Times New Roman" pitchFamily="-110" charset="0"/>
              </a:defRPr>
            </a:lvl1pPr>
          </a:lstStyle>
          <a:p>
            <a:fld id="{F294CCFB-749A-2F47-8EBA-00DE4241A432}" type="slidenum">
              <a:rPr lang="en-US" altLang="en-US"/>
              <a:pPr/>
              <a:t>‹#›</a:t>
            </a:fld>
            <a:endParaRPr lang="en-US" altLang="en-US"/>
          </a:p>
        </p:txBody>
      </p:sp>
    </p:spTree>
    <p:extLst>
      <p:ext uri="{BB962C8B-B14F-4D97-AF65-F5344CB8AC3E}">
        <p14:creationId xmlns:p14="http://schemas.microsoft.com/office/powerpoint/2010/main" xmlns="" val="2024323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i="1">
                <a:latin typeface="Times New Roman" pitchFamily="-110" charset="0"/>
              </a:defRPr>
            </a:lvl1pPr>
          </a:lstStyle>
          <a:p>
            <a:endParaRPr lang="en-US" altLang="en-US"/>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i="1">
                <a:latin typeface="Times New Roman" pitchFamily="-110" charset="0"/>
              </a:defRPr>
            </a:lvl1pPr>
          </a:lstStyle>
          <a:p>
            <a:endParaRPr lang="en-US" altLang="en-US"/>
          </a:p>
        </p:txBody>
      </p:sp>
      <p:sp>
        <p:nvSpPr>
          <p:cNvPr id="2052" name="Rectangle 4"/>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i="1">
                <a:latin typeface="Times New Roman" pitchFamily="-110" charset="0"/>
              </a:defRPr>
            </a:lvl1pPr>
          </a:lstStyle>
          <a:p>
            <a:endParaRPr lang="en-US" altLang="en-US"/>
          </a:p>
        </p:txBody>
      </p:sp>
      <p:sp>
        <p:nvSpPr>
          <p:cNvPr id="2053" name="Rectangle 5"/>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i="1">
                <a:latin typeface="Times New Roman" pitchFamily="-110" charset="0"/>
              </a:defRPr>
            </a:lvl1pPr>
          </a:lstStyle>
          <a:p>
            <a:fld id="{1783C958-1F1B-2347-8B37-D6BC4B56CB47}" type="slidenum">
              <a:rPr lang="en-US" altLang="en-US"/>
              <a:pPr/>
              <a:t>‹#›</a:t>
            </a:fld>
            <a:endParaRPr lang="en-US" altLang="en-US"/>
          </a:p>
        </p:txBody>
      </p:sp>
      <p:sp>
        <p:nvSpPr>
          <p:cNvPr id="2054" name="Rectangle 6"/>
          <p:cNvSpPr>
            <a:spLocks noGrp="1" noChangeArrowheads="1"/>
          </p:cNvSpPr>
          <p:nvPr>
            <p:ph type="body" sz="quarter" idx="3"/>
          </p:nvPr>
        </p:nvSpPr>
        <p:spPr bwMode="auto">
          <a:xfrm>
            <a:off x="911225" y="4343400"/>
            <a:ext cx="5032375"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5" name="Rectangle 7"/>
          <p:cNvSpPr>
            <a:spLocks noGrp="1" noRot="1" noChangeAspect="1" noChangeArrowheads="1" noTextEdit="1"/>
          </p:cNvSpPr>
          <p:nvPr>
            <p:ph type="sldImg" idx="2"/>
          </p:nvPr>
        </p:nvSpPr>
        <p:spPr bwMode="auto">
          <a:xfrm>
            <a:off x="1152525" y="692150"/>
            <a:ext cx="4552950" cy="3416300"/>
          </a:xfrm>
          <a:prstGeom prst="rect">
            <a:avLst/>
          </a:prstGeom>
          <a:noFill/>
          <a:ln w="12700">
            <a:solidFill>
              <a:schemeClr val="tx1"/>
            </a:solidFill>
            <a:miter lim="800000"/>
            <a:headEnd/>
            <a:tailEnd/>
          </a:ln>
          <a:effectLst/>
        </p:spPr>
      </p:sp>
    </p:spTree>
    <p:extLst>
      <p:ext uri="{BB962C8B-B14F-4D97-AF65-F5344CB8AC3E}">
        <p14:creationId xmlns:p14="http://schemas.microsoft.com/office/powerpoint/2010/main" xmlns="" val="36048723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0"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5"/>
          <p:cNvSpPr>
            <a:spLocks noGrp="1" noChangeArrowheads="1"/>
          </p:cNvSpPr>
          <p:nvPr>
            <p:ph type="sldNum" sz="quarter" idx="5"/>
          </p:nvPr>
        </p:nvSpPr>
        <p:spPr>
          <a:ln/>
        </p:spPr>
        <p:txBody>
          <a:bodyPr/>
          <a:lstStyle/>
          <a:p>
            <a:fld id="{538FCF78-6F42-DD47-BFB7-03FB0C2A10DA}" type="slidenum">
              <a:rPr lang="en-US" altLang="en-US"/>
              <a:pPr/>
              <a:t>1</a:t>
            </a:fld>
            <a:endParaRPr lang="en-US" altLang="en-US"/>
          </a:p>
        </p:txBody>
      </p:sp>
      <p:sp>
        <p:nvSpPr>
          <p:cNvPr id="5122" name="Rectangle 2"/>
          <p:cNvSpPr>
            <a:spLocks noChangeArrowheads="1"/>
          </p:cNvSpPr>
          <p:nvPr/>
        </p:nvSpPr>
        <p:spPr bwMode="auto">
          <a:xfrm>
            <a:off x="3884613" y="0"/>
            <a:ext cx="2973387" cy="457200"/>
          </a:xfrm>
          <a:prstGeom prst="rect">
            <a:avLst/>
          </a:prstGeom>
          <a:noFill/>
          <a:ln w="9525">
            <a:noFill/>
            <a:miter lim="800000"/>
            <a:headEnd/>
            <a:tailEnd/>
          </a:ln>
          <a:effectLst/>
        </p:spPr>
        <p:txBody>
          <a:bodyPr wrap="none" anchor="ctr">
            <a:prstTxWarp prst="textNoShape">
              <a:avLst/>
            </a:prstTxWarp>
          </a:bodyPr>
          <a:lstStyle/>
          <a:p>
            <a:endParaRPr lang="en-US"/>
          </a:p>
        </p:txBody>
      </p:sp>
      <p:sp>
        <p:nvSpPr>
          <p:cNvPr id="5123" name="Rectangle 3"/>
          <p:cNvSpPr>
            <a:spLocks noChangeArrowheads="1"/>
          </p:cNvSpPr>
          <p:nvPr/>
        </p:nvSpPr>
        <p:spPr bwMode="auto">
          <a:xfrm>
            <a:off x="3884613" y="8686800"/>
            <a:ext cx="2973387" cy="457200"/>
          </a:xfrm>
          <a:prstGeom prst="rect">
            <a:avLst/>
          </a:prstGeom>
          <a:noFill/>
          <a:ln w="9525">
            <a:noFill/>
            <a:miter lim="800000"/>
            <a:headEnd/>
            <a:tailEnd/>
          </a:ln>
          <a:effectLst/>
        </p:spPr>
        <p:txBody>
          <a:bodyPr lIns="19050" tIns="0" rIns="19050" bIns="0" anchor="b">
            <a:prstTxWarp prst="textNoShape">
              <a:avLst/>
            </a:prstTxWarp>
          </a:bodyPr>
          <a:lstStyle/>
          <a:p>
            <a:pPr algn="r"/>
            <a:r>
              <a:rPr lang="en-US" altLang="en-US" sz="1000" i="1">
                <a:latin typeface="Times New Roman" pitchFamily="-110" charset="0"/>
              </a:rPr>
              <a:t>1</a:t>
            </a:r>
          </a:p>
        </p:txBody>
      </p:sp>
      <p:sp>
        <p:nvSpPr>
          <p:cNvPr id="5124" name="Rectangle 4"/>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prstTxWarp prst="textNoShape">
              <a:avLst/>
            </a:prstTxWarp>
          </a:bodyPr>
          <a:lstStyle/>
          <a:p>
            <a:endParaRPr lang="en-US"/>
          </a:p>
        </p:txBody>
      </p:sp>
      <p:sp>
        <p:nvSpPr>
          <p:cNvPr id="5125" name="Rectangle 5"/>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prstTxWarp prst="textNoShape">
              <a:avLst/>
            </a:prstTxWarp>
          </a:bodyPr>
          <a:lstStyle/>
          <a:p>
            <a:endParaRPr lang="en-US"/>
          </a:p>
        </p:txBody>
      </p:sp>
      <p:sp>
        <p:nvSpPr>
          <p:cNvPr id="5126" name="Rectangle 6"/>
          <p:cNvSpPr>
            <a:spLocks noChangeArrowheads="1"/>
          </p:cNvSpPr>
          <p:nvPr/>
        </p:nvSpPr>
        <p:spPr bwMode="auto">
          <a:xfrm>
            <a:off x="3883025" y="0"/>
            <a:ext cx="2974975" cy="457200"/>
          </a:xfrm>
          <a:prstGeom prst="rect">
            <a:avLst/>
          </a:prstGeom>
          <a:noFill/>
          <a:ln w="9525">
            <a:noFill/>
            <a:miter lim="800000"/>
            <a:headEnd/>
            <a:tailEnd/>
          </a:ln>
          <a:effectLst/>
        </p:spPr>
        <p:txBody>
          <a:bodyPr wrap="none" anchor="ctr">
            <a:prstTxWarp prst="textNoShape">
              <a:avLst/>
            </a:prstTxWarp>
          </a:bodyPr>
          <a:lstStyle/>
          <a:p>
            <a:endParaRPr lang="en-US"/>
          </a:p>
        </p:txBody>
      </p:sp>
      <p:sp>
        <p:nvSpPr>
          <p:cNvPr id="5127" name="Rectangle 7"/>
          <p:cNvSpPr>
            <a:spLocks noChangeArrowheads="1"/>
          </p:cNvSpPr>
          <p:nvPr/>
        </p:nvSpPr>
        <p:spPr bwMode="auto">
          <a:xfrm>
            <a:off x="3883025" y="8686800"/>
            <a:ext cx="2974975" cy="457200"/>
          </a:xfrm>
          <a:prstGeom prst="rect">
            <a:avLst/>
          </a:prstGeom>
          <a:noFill/>
          <a:ln w="9525">
            <a:noFill/>
            <a:miter lim="800000"/>
            <a:headEnd/>
            <a:tailEnd/>
          </a:ln>
          <a:effectLst/>
        </p:spPr>
        <p:txBody>
          <a:bodyPr lIns="19050" tIns="0" rIns="19050" bIns="0" anchor="b">
            <a:prstTxWarp prst="textNoShape">
              <a:avLst/>
            </a:prstTxWarp>
          </a:bodyPr>
          <a:lstStyle/>
          <a:p>
            <a:pPr algn="r"/>
            <a:r>
              <a:rPr lang="en-US" altLang="en-US" sz="1000" i="1">
                <a:latin typeface="Times New Roman" pitchFamily="-110" charset="0"/>
              </a:rPr>
              <a:t>1</a:t>
            </a:r>
          </a:p>
        </p:txBody>
      </p:sp>
      <p:sp>
        <p:nvSpPr>
          <p:cNvPr id="5128" name="Rectangle 8"/>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prstTxWarp prst="textNoShape">
              <a:avLst/>
            </a:prstTxWarp>
          </a:bodyPr>
          <a:lstStyle/>
          <a:p>
            <a:endParaRPr lang="en-US"/>
          </a:p>
        </p:txBody>
      </p:sp>
      <p:sp>
        <p:nvSpPr>
          <p:cNvPr id="5129" name="Rectangle 9"/>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prstTxWarp prst="textNoShape">
              <a:avLst/>
            </a:prstTxWarp>
          </a:bodyPr>
          <a:lstStyle/>
          <a:p>
            <a:endParaRPr lang="en-US"/>
          </a:p>
        </p:txBody>
      </p:sp>
      <p:sp>
        <p:nvSpPr>
          <p:cNvPr id="5130" name="Rectangle 10"/>
          <p:cNvSpPr>
            <a:spLocks noGrp="1" noRot="1" noChangeAspect="1" noChangeArrowheads="1" noTextEdit="1"/>
          </p:cNvSpPr>
          <p:nvPr>
            <p:ph type="sldImg"/>
          </p:nvPr>
        </p:nvSpPr>
        <p:spPr>
          <a:ln cap="flat"/>
        </p:spPr>
      </p:sp>
      <p:sp>
        <p:nvSpPr>
          <p:cNvPr id="5131" name="Rectangle 11"/>
          <p:cNvSpPr>
            <a:spLocks noGrp="1" noChangeArrowheads="1"/>
          </p:cNvSpPr>
          <p:nvPr>
            <p:ph type="body" idx="1"/>
          </p:nvPr>
        </p:nvSpPr>
        <p:spPr>
          <a:ln/>
        </p:spPr>
        <p:txBody>
          <a:bodyPr/>
          <a:lstStyle/>
          <a:p>
            <a:r>
              <a:rPr lang="en-US" altLang="en-US" dirty="0" smtClean="0"/>
              <a:t>Time to introduce</a:t>
            </a:r>
            <a:r>
              <a:rPr lang="en-US" altLang="en-US" baseline="0" dirty="0" smtClean="0"/>
              <a:t> the title. </a:t>
            </a:r>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describes the VM resources that can</a:t>
            </a:r>
            <a:r>
              <a:rPr lang="en-US" baseline="0" dirty="0" smtClean="0"/>
              <a:t> be controlled for each VM image. The screen shot is from Oracle VM Virtual Box manager. </a:t>
            </a:r>
            <a:endParaRPr lang="en-US" dirty="0"/>
          </a:p>
        </p:txBody>
      </p:sp>
      <p:sp>
        <p:nvSpPr>
          <p:cNvPr id="4" name="Slide Number Placeholder 3"/>
          <p:cNvSpPr>
            <a:spLocks noGrp="1"/>
          </p:cNvSpPr>
          <p:nvPr>
            <p:ph type="sldNum" sz="quarter" idx="10"/>
          </p:nvPr>
        </p:nvSpPr>
        <p:spPr/>
        <p:txBody>
          <a:bodyPr/>
          <a:lstStyle/>
          <a:p>
            <a:fld id="{1783C958-1F1B-2347-8B37-D6BC4B56CB47}" type="slidenum">
              <a:rPr lang="en-US" altLang="en-US" smtClean="0"/>
              <a:pPr/>
              <a:t>10</a:t>
            </a:fld>
            <a:endParaRPr lang="en-US" altLang="en-US"/>
          </a:p>
        </p:txBody>
      </p:sp>
    </p:spTree>
    <p:extLst>
      <p:ext uri="{BB962C8B-B14F-4D97-AF65-F5344CB8AC3E}">
        <p14:creationId xmlns:p14="http://schemas.microsoft.com/office/powerpoint/2010/main" xmlns="" val="4202907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table describing the virtual machine environments</a:t>
            </a:r>
            <a:r>
              <a:rPr lang="en-US" baseline="0" dirty="0" smtClean="0"/>
              <a:t> that are the most popular and the ones we considered. Note that each technology only supports either Type 1 or Type 2, not both. Also, most support standard virtualization which takes advantage of the AMD-V and Intel-VT-x instruction set extensions. All of the technologies promise up to near native speed except for QEMU, which virtualizes via emulation. Finally, Virtual Box is unique in that it provides a full command line interface. </a:t>
            </a:r>
            <a:endParaRPr lang="en-US" dirty="0"/>
          </a:p>
        </p:txBody>
      </p:sp>
      <p:sp>
        <p:nvSpPr>
          <p:cNvPr id="4" name="Slide Number Placeholder 3"/>
          <p:cNvSpPr>
            <a:spLocks noGrp="1"/>
          </p:cNvSpPr>
          <p:nvPr>
            <p:ph type="sldNum" sz="quarter" idx="10"/>
          </p:nvPr>
        </p:nvSpPr>
        <p:spPr/>
        <p:txBody>
          <a:bodyPr/>
          <a:lstStyle/>
          <a:p>
            <a:fld id="{1783C958-1F1B-2347-8B37-D6BC4B56CB47}" type="slidenum">
              <a:rPr lang="en-US" altLang="en-US" smtClean="0"/>
              <a:pPr/>
              <a:t>11</a:t>
            </a:fld>
            <a:endParaRPr lang="en-US" altLang="en-US"/>
          </a:p>
        </p:txBody>
      </p:sp>
    </p:spTree>
    <p:extLst>
      <p:ext uri="{BB962C8B-B14F-4D97-AF65-F5344CB8AC3E}">
        <p14:creationId xmlns:p14="http://schemas.microsoft.com/office/powerpoint/2010/main" xmlns="" val="1312457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outlines the advantages and challenges for enterprise VMs. However,</a:t>
            </a:r>
            <a:r>
              <a:rPr lang="en-US" baseline="0" dirty="0" smtClean="0"/>
              <a:t> HPC is different. It is all about performance and productivity. </a:t>
            </a:r>
            <a:endParaRPr lang="en-US" dirty="0"/>
          </a:p>
        </p:txBody>
      </p:sp>
      <p:sp>
        <p:nvSpPr>
          <p:cNvPr id="4" name="Slide Number Placeholder 3"/>
          <p:cNvSpPr>
            <a:spLocks noGrp="1"/>
          </p:cNvSpPr>
          <p:nvPr>
            <p:ph type="sldNum" sz="quarter" idx="10"/>
          </p:nvPr>
        </p:nvSpPr>
        <p:spPr/>
        <p:txBody>
          <a:bodyPr/>
          <a:lstStyle/>
          <a:p>
            <a:fld id="{1783C958-1F1B-2347-8B37-D6BC4B56CB47}" type="slidenum">
              <a:rPr lang="en-US" altLang="en-US" smtClean="0"/>
              <a:pPr/>
              <a:t>12</a:t>
            </a:fld>
            <a:endParaRPr lang="en-US" altLang="en-US"/>
          </a:p>
        </p:txBody>
      </p:sp>
    </p:spTree>
    <p:extLst>
      <p:ext uri="{BB962C8B-B14F-4D97-AF65-F5344CB8AC3E}">
        <p14:creationId xmlns:p14="http://schemas.microsoft.com/office/powerpoint/2010/main" xmlns="" val="825955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just the outline. </a:t>
            </a:r>
            <a:endParaRPr lang="en-US" dirty="0"/>
          </a:p>
        </p:txBody>
      </p:sp>
      <p:sp>
        <p:nvSpPr>
          <p:cNvPr id="4" name="Slide Number Placeholder 3"/>
          <p:cNvSpPr>
            <a:spLocks noGrp="1"/>
          </p:cNvSpPr>
          <p:nvPr>
            <p:ph type="sldNum" sz="quarter" idx="10"/>
          </p:nvPr>
        </p:nvSpPr>
        <p:spPr/>
        <p:txBody>
          <a:bodyPr/>
          <a:lstStyle/>
          <a:p>
            <a:fld id="{1783C958-1F1B-2347-8B37-D6BC4B56CB47}" type="slidenum">
              <a:rPr lang="en-US" altLang="en-US" smtClean="0"/>
              <a:pPr/>
              <a:t>13</a:t>
            </a:fld>
            <a:endParaRPr lang="en-US" altLang="en-US"/>
          </a:p>
        </p:txBody>
      </p:sp>
    </p:spTree>
    <p:extLst>
      <p:ext uri="{BB962C8B-B14F-4D97-AF65-F5344CB8AC3E}">
        <p14:creationId xmlns:p14="http://schemas.microsoft.com/office/powerpoint/2010/main" xmlns="" val="3957359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common ways to deploy virtual machines for</a:t>
            </a:r>
            <a:r>
              <a:rPr lang="en-US" baseline="0" dirty="0" smtClean="0"/>
              <a:t> HPC purposes. One is to deploy HPC-oriented VMs in a public cloud, while the other is to deploy VMs on all nodes of a cluster. Both have their challenges. </a:t>
            </a:r>
            <a:endParaRPr lang="en-US" dirty="0"/>
          </a:p>
        </p:txBody>
      </p:sp>
      <p:sp>
        <p:nvSpPr>
          <p:cNvPr id="4" name="Slide Number Placeholder 3"/>
          <p:cNvSpPr>
            <a:spLocks noGrp="1"/>
          </p:cNvSpPr>
          <p:nvPr>
            <p:ph type="sldNum" sz="quarter" idx="10"/>
          </p:nvPr>
        </p:nvSpPr>
        <p:spPr/>
        <p:txBody>
          <a:bodyPr/>
          <a:lstStyle/>
          <a:p>
            <a:fld id="{1783C958-1F1B-2347-8B37-D6BC4B56CB47}" type="slidenum">
              <a:rPr lang="en-US" altLang="en-US" smtClean="0"/>
              <a:pPr/>
              <a:t>14</a:t>
            </a:fld>
            <a:endParaRPr lang="en-US" altLang="en-US"/>
          </a:p>
        </p:txBody>
      </p:sp>
    </p:spTree>
    <p:extLst>
      <p:ext uri="{BB962C8B-B14F-4D97-AF65-F5344CB8AC3E}">
        <p14:creationId xmlns:p14="http://schemas.microsoft.com/office/powerpoint/2010/main" xmlns="" val="1156142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t>
            </a:r>
            <a:r>
              <a:rPr lang="en-US" dirty="0" err="1" smtClean="0"/>
              <a:t>LLGrid</a:t>
            </a:r>
            <a:r>
              <a:rPr lang="en-US" dirty="0" smtClean="0"/>
              <a:t>, we decided to take a different approach. We choose to launch VMs as a job through the scheduler.</a:t>
            </a:r>
            <a:r>
              <a:rPr lang="en-US" baseline="0" dirty="0" smtClean="0"/>
              <a:t> There are two primary reason for using VMs in HPC: needing older or different OSs than the bare metal OS on the cluster or the need to prototype heterogeneous, distributed computing environments. Otherwise, users just run their jobs on the bare-metal OS. </a:t>
            </a:r>
            <a:endParaRPr lang="en-US" dirty="0"/>
          </a:p>
        </p:txBody>
      </p:sp>
      <p:sp>
        <p:nvSpPr>
          <p:cNvPr id="4" name="Slide Number Placeholder 3"/>
          <p:cNvSpPr>
            <a:spLocks noGrp="1"/>
          </p:cNvSpPr>
          <p:nvPr>
            <p:ph type="sldNum" sz="quarter" idx="10"/>
          </p:nvPr>
        </p:nvSpPr>
        <p:spPr/>
        <p:txBody>
          <a:bodyPr/>
          <a:lstStyle/>
          <a:p>
            <a:fld id="{1783C958-1F1B-2347-8B37-D6BC4B56CB47}" type="slidenum">
              <a:rPr lang="en-US" altLang="en-US" smtClean="0"/>
              <a:pPr/>
              <a:t>15</a:t>
            </a:fld>
            <a:endParaRPr lang="en-US" altLang="en-US"/>
          </a:p>
        </p:txBody>
      </p:sp>
    </p:spTree>
    <p:extLst>
      <p:ext uri="{BB962C8B-B14F-4D97-AF65-F5344CB8AC3E}">
        <p14:creationId xmlns:p14="http://schemas.microsoft.com/office/powerpoint/2010/main" xmlns="" val="1041757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are more features that this approach affords. </a:t>
            </a:r>
            <a:endParaRPr lang="en-US" dirty="0"/>
          </a:p>
        </p:txBody>
      </p:sp>
      <p:sp>
        <p:nvSpPr>
          <p:cNvPr id="4" name="Slide Number Placeholder 3"/>
          <p:cNvSpPr>
            <a:spLocks noGrp="1"/>
          </p:cNvSpPr>
          <p:nvPr>
            <p:ph type="sldNum" sz="quarter" idx="10"/>
          </p:nvPr>
        </p:nvSpPr>
        <p:spPr/>
        <p:txBody>
          <a:bodyPr/>
          <a:lstStyle/>
          <a:p>
            <a:fld id="{1783C958-1F1B-2347-8B37-D6BC4B56CB47}" type="slidenum">
              <a:rPr lang="en-US" altLang="en-US" smtClean="0"/>
              <a:pPr/>
              <a:t>16</a:t>
            </a:fld>
            <a:endParaRPr lang="en-US" altLang="en-US"/>
          </a:p>
        </p:txBody>
      </p:sp>
    </p:spTree>
    <p:extLst>
      <p:ext uri="{BB962C8B-B14F-4D97-AF65-F5344CB8AC3E}">
        <p14:creationId xmlns:p14="http://schemas.microsoft.com/office/powerpoint/2010/main" xmlns="" val="1772880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just the outline. </a:t>
            </a:r>
            <a:endParaRPr lang="en-US" dirty="0"/>
          </a:p>
        </p:txBody>
      </p:sp>
      <p:sp>
        <p:nvSpPr>
          <p:cNvPr id="4" name="Slide Number Placeholder 3"/>
          <p:cNvSpPr>
            <a:spLocks noGrp="1"/>
          </p:cNvSpPr>
          <p:nvPr>
            <p:ph type="sldNum" sz="quarter" idx="10"/>
          </p:nvPr>
        </p:nvSpPr>
        <p:spPr/>
        <p:txBody>
          <a:bodyPr/>
          <a:lstStyle/>
          <a:p>
            <a:fld id="{1783C958-1F1B-2347-8B37-D6BC4B56CB47}" type="slidenum">
              <a:rPr lang="en-US" altLang="en-US" smtClean="0"/>
              <a:pPr/>
              <a:t>17</a:t>
            </a:fld>
            <a:endParaRPr lang="en-US" altLang="en-US"/>
          </a:p>
        </p:txBody>
      </p:sp>
    </p:spTree>
    <p:extLst>
      <p:ext uri="{BB962C8B-B14F-4D97-AF65-F5344CB8AC3E}">
        <p14:creationId xmlns:p14="http://schemas.microsoft.com/office/powerpoint/2010/main" xmlns="" val="3957359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provides the details of our VM</a:t>
            </a:r>
            <a:r>
              <a:rPr lang="en-US" baseline="0" dirty="0" smtClean="0"/>
              <a:t> launch time experiment. It would be no use to pursue this method of using VMs in an HPC environment if launch times were bad. We used 8 dedicated blades and compared un-optimized VMs with optimized VMs. We varied the number of </a:t>
            </a:r>
            <a:r>
              <a:rPr lang="en-US" baseline="0" dirty="0" err="1" smtClean="0"/>
              <a:t>jobslots</a:t>
            </a:r>
            <a:r>
              <a:rPr lang="en-US" baseline="0" dirty="0" smtClean="0"/>
              <a:t> used for launches and the </a:t>
            </a:r>
            <a:r>
              <a:rPr lang="en-US" baseline="0" dirty="0" err="1" smtClean="0"/>
              <a:t>jobslot</a:t>
            </a:r>
            <a:r>
              <a:rPr lang="en-US" baseline="0" dirty="0" smtClean="0"/>
              <a:t> overload. For timing we used a socket-based time logger which gave us as good or better timing results than using network time protocol (NTP). </a:t>
            </a:r>
            <a:endParaRPr lang="en-US" dirty="0"/>
          </a:p>
        </p:txBody>
      </p:sp>
      <p:sp>
        <p:nvSpPr>
          <p:cNvPr id="4" name="Slide Number Placeholder 3"/>
          <p:cNvSpPr>
            <a:spLocks noGrp="1"/>
          </p:cNvSpPr>
          <p:nvPr>
            <p:ph type="sldNum" sz="quarter" idx="10"/>
          </p:nvPr>
        </p:nvSpPr>
        <p:spPr/>
        <p:txBody>
          <a:bodyPr/>
          <a:lstStyle/>
          <a:p>
            <a:fld id="{1783C958-1F1B-2347-8B37-D6BC4B56CB47}" type="slidenum">
              <a:rPr lang="en-US" altLang="en-US" smtClean="0"/>
              <a:pPr/>
              <a:t>18</a:t>
            </a:fld>
            <a:endParaRPr lang="en-US" altLang="en-US"/>
          </a:p>
        </p:txBody>
      </p:sp>
    </p:spTree>
    <p:extLst>
      <p:ext uri="{BB962C8B-B14F-4D97-AF65-F5344CB8AC3E}">
        <p14:creationId xmlns:p14="http://schemas.microsoft.com/office/powerpoint/2010/main" xmlns="" val="1069020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launch time results show</a:t>
            </a:r>
            <a:r>
              <a:rPr lang="en-US" baseline="0" dirty="0" smtClean="0"/>
              <a:t> that optimized VMs launch significantly faster than </a:t>
            </a:r>
            <a:r>
              <a:rPr lang="en-US" baseline="0" dirty="0" err="1" smtClean="0"/>
              <a:t>unoptimized</a:t>
            </a:r>
            <a:r>
              <a:rPr lang="en-US" baseline="0" dirty="0" smtClean="0"/>
              <a:t> ones, and overloading </a:t>
            </a:r>
            <a:r>
              <a:rPr lang="en-US" baseline="0" dirty="0" err="1" smtClean="0"/>
              <a:t>jobslots</a:t>
            </a:r>
            <a:r>
              <a:rPr lang="en-US" baseline="0" dirty="0" smtClean="0"/>
              <a:t> does not impact launch time much. </a:t>
            </a:r>
          </a:p>
          <a:p>
            <a:endParaRPr lang="en-US" dirty="0"/>
          </a:p>
        </p:txBody>
      </p:sp>
      <p:sp>
        <p:nvSpPr>
          <p:cNvPr id="4" name="Slide Number Placeholder 3"/>
          <p:cNvSpPr>
            <a:spLocks noGrp="1"/>
          </p:cNvSpPr>
          <p:nvPr>
            <p:ph type="sldNum" sz="quarter" idx="10"/>
          </p:nvPr>
        </p:nvSpPr>
        <p:spPr/>
        <p:txBody>
          <a:bodyPr/>
          <a:lstStyle/>
          <a:p>
            <a:fld id="{1783C958-1F1B-2347-8B37-D6BC4B56CB47}" type="slidenum">
              <a:rPr lang="en-US" altLang="en-US" smtClean="0"/>
              <a:pPr/>
              <a:t>19</a:t>
            </a:fld>
            <a:endParaRPr lang="en-US" altLang="en-US"/>
          </a:p>
        </p:txBody>
      </p:sp>
    </p:spTree>
    <p:extLst>
      <p:ext uri="{BB962C8B-B14F-4D97-AF65-F5344CB8AC3E}">
        <p14:creationId xmlns:p14="http://schemas.microsoft.com/office/powerpoint/2010/main" xmlns="" val="3018941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just the outline. </a:t>
            </a:r>
            <a:endParaRPr lang="en-US" dirty="0"/>
          </a:p>
        </p:txBody>
      </p:sp>
      <p:sp>
        <p:nvSpPr>
          <p:cNvPr id="4" name="Slide Number Placeholder 3"/>
          <p:cNvSpPr>
            <a:spLocks noGrp="1"/>
          </p:cNvSpPr>
          <p:nvPr>
            <p:ph type="sldNum" sz="quarter" idx="10"/>
          </p:nvPr>
        </p:nvSpPr>
        <p:spPr/>
        <p:txBody>
          <a:bodyPr/>
          <a:lstStyle/>
          <a:p>
            <a:fld id="{1783C958-1F1B-2347-8B37-D6BC4B56CB47}" type="slidenum">
              <a:rPr lang="en-US" altLang="en-US" smtClean="0"/>
              <a:pPr/>
              <a:t>2</a:t>
            </a:fld>
            <a:endParaRPr lang="en-US" altLang="en-US"/>
          </a:p>
        </p:txBody>
      </p:sp>
    </p:spTree>
    <p:extLst>
      <p:ext uri="{BB962C8B-B14F-4D97-AF65-F5344CB8AC3E}">
        <p14:creationId xmlns:p14="http://schemas.microsoft.com/office/powerpoint/2010/main" xmlns="" val="39573598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just the outline. </a:t>
            </a:r>
            <a:endParaRPr lang="en-US" dirty="0"/>
          </a:p>
        </p:txBody>
      </p:sp>
      <p:sp>
        <p:nvSpPr>
          <p:cNvPr id="4" name="Slide Number Placeholder 3"/>
          <p:cNvSpPr>
            <a:spLocks noGrp="1"/>
          </p:cNvSpPr>
          <p:nvPr>
            <p:ph type="sldNum" sz="quarter" idx="10"/>
          </p:nvPr>
        </p:nvSpPr>
        <p:spPr/>
        <p:txBody>
          <a:bodyPr/>
          <a:lstStyle/>
          <a:p>
            <a:fld id="{1783C958-1F1B-2347-8B37-D6BC4B56CB47}" type="slidenum">
              <a:rPr lang="en-US" altLang="en-US" smtClean="0"/>
              <a:pPr/>
              <a:t>20</a:t>
            </a:fld>
            <a:endParaRPr lang="en-US" altLang="en-US"/>
          </a:p>
        </p:txBody>
      </p:sp>
    </p:spTree>
    <p:extLst>
      <p:ext uri="{BB962C8B-B14F-4D97-AF65-F5344CB8AC3E}">
        <p14:creationId xmlns:p14="http://schemas.microsoft.com/office/powerpoint/2010/main" xmlns="" val="3957359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summarizes</a:t>
            </a:r>
            <a:r>
              <a:rPr lang="en-US" baseline="0" dirty="0" smtClean="0"/>
              <a:t> and lists some future work. </a:t>
            </a:r>
            <a:endParaRPr lang="en-US" dirty="0"/>
          </a:p>
        </p:txBody>
      </p:sp>
      <p:sp>
        <p:nvSpPr>
          <p:cNvPr id="4" name="Slide Number Placeholder 3"/>
          <p:cNvSpPr>
            <a:spLocks noGrp="1"/>
          </p:cNvSpPr>
          <p:nvPr>
            <p:ph type="sldNum" sz="quarter" idx="10"/>
          </p:nvPr>
        </p:nvSpPr>
        <p:spPr/>
        <p:txBody>
          <a:bodyPr/>
          <a:lstStyle/>
          <a:p>
            <a:fld id="{1783C958-1F1B-2347-8B37-D6BC4B56CB47}" type="slidenum">
              <a:rPr lang="en-US" altLang="en-US" smtClean="0"/>
              <a:pPr/>
              <a:t>21</a:t>
            </a:fld>
            <a:endParaRPr lang="en-US" altLang="en-US"/>
          </a:p>
        </p:txBody>
      </p:sp>
    </p:spTree>
    <p:extLst>
      <p:ext uri="{BB962C8B-B14F-4D97-AF65-F5344CB8AC3E}">
        <p14:creationId xmlns:p14="http://schemas.microsoft.com/office/powerpoint/2010/main" xmlns="" val="1739698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the basic operating system software stack for a canonical computer system. </a:t>
            </a:r>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3</a:t>
            </a:fld>
            <a:endParaRPr lang="en-US"/>
          </a:p>
        </p:txBody>
      </p:sp>
    </p:spTree>
    <p:extLst>
      <p:ext uri="{BB962C8B-B14F-4D97-AF65-F5344CB8AC3E}">
        <p14:creationId xmlns:p14="http://schemas.microsoft.com/office/powerpoint/2010/main" xmlns="" val="590664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charset="0"/>
                <a:ea typeface="+mn-ea"/>
                <a:cs typeface="+mn-cs"/>
              </a:rPr>
              <a:t>In order to better understand these service categories, we must first explain a generic computer system stack including VMs, which are commonly used in all three service models. This system stack is depicted in the figure here, and each of the layers of the stack is described. </a:t>
            </a:r>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4</a:t>
            </a:fld>
            <a:endParaRPr lang="en-US"/>
          </a:p>
        </p:txBody>
      </p:sp>
    </p:spTree>
    <p:extLst>
      <p:ext uri="{BB962C8B-B14F-4D97-AF65-F5344CB8AC3E}">
        <p14:creationId xmlns:p14="http://schemas.microsoft.com/office/powerpoint/2010/main" xmlns="" val="590664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The key interfaces for cloud computing are the User Interfaces, APIs, and Hypervisor for </a:t>
            </a:r>
            <a:r>
              <a:rPr lang="en-US" dirty="0" err="1" smtClean="0">
                <a:effectLst/>
              </a:rPr>
              <a:t>SaaS</a:t>
            </a:r>
            <a:r>
              <a:rPr lang="en-US" dirty="0" smtClean="0">
                <a:effectLst/>
              </a:rPr>
              <a:t>, </a:t>
            </a:r>
            <a:r>
              <a:rPr lang="en-US" dirty="0" err="1" smtClean="0">
                <a:effectLst/>
              </a:rPr>
              <a:t>PaaS</a:t>
            </a:r>
            <a:r>
              <a:rPr lang="en-US" dirty="0" smtClean="0">
                <a:effectLst/>
              </a:rPr>
              <a:t>, and </a:t>
            </a:r>
            <a:r>
              <a:rPr lang="en-US" dirty="0" err="1" smtClean="0">
                <a:effectLst/>
              </a:rPr>
              <a:t>IaaS</a:t>
            </a:r>
            <a:r>
              <a:rPr lang="en-US" dirty="0" smtClean="0">
                <a:effectLst/>
              </a:rPr>
              <a:t>, respectfully. These key interfaces are depicted in the</a:t>
            </a:r>
            <a:r>
              <a:rPr lang="en-US" baseline="0" dirty="0" smtClean="0">
                <a:effectLst/>
              </a:rPr>
              <a:t> figure here</a:t>
            </a:r>
            <a:r>
              <a:rPr lang="en-US" dirty="0" smtClean="0">
                <a:effectLst/>
              </a:rPr>
              <a:t>. Using user interfaces, </a:t>
            </a:r>
            <a:r>
              <a:rPr lang="en-US" dirty="0" err="1" smtClean="0">
                <a:effectLst/>
              </a:rPr>
              <a:t>SaaS</a:t>
            </a:r>
            <a:r>
              <a:rPr lang="en-US" dirty="0" smtClean="0">
                <a:effectLst/>
              </a:rPr>
              <a:t> delivers entire software packages to users across the network. The consumer is generally not authorized to manage or control any of the underlying infrastructure including libraries, operating system, virtual machines, nor computational, network or storage hardware. For certain applications, though, consumers do have control over their application preferences. </a:t>
            </a:r>
            <a:r>
              <a:rPr lang="en-US" dirty="0" err="1" smtClean="0">
                <a:effectLst/>
              </a:rPr>
              <a:t>PaaS</a:t>
            </a:r>
            <a:r>
              <a:rPr lang="en-US" dirty="0" smtClean="0">
                <a:effectLst/>
              </a:rPr>
              <a:t> shares a set of APIs and tools with which applications can be developed and executed. While developers often have some control over their application deployment, they do not have any control over the distribution of their application nor do they have control of the hardware on which their application executes. For </a:t>
            </a:r>
            <a:r>
              <a:rPr lang="en-US" dirty="0" err="1" smtClean="0">
                <a:effectLst/>
              </a:rPr>
              <a:t>IaaS</a:t>
            </a:r>
            <a:r>
              <a:rPr lang="en-US" dirty="0" smtClean="0">
                <a:effectLst/>
              </a:rPr>
              <a:t>, the Hypervisor interface enables the execution of VMs provided by users and executes the VMs on infrastructure hardware. Also, </a:t>
            </a:r>
            <a:r>
              <a:rPr lang="en-US" dirty="0" err="1" smtClean="0">
                <a:effectLst/>
              </a:rPr>
              <a:t>IaaS</a:t>
            </a:r>
            <a:r>
              <a:rPr lang="en-US" dirty="0" smtClean="0">
                <a:effectLst/>
              </a:rPr>
              <a:t> often allows users to deploy virtual private networks (VPNs) to segregate their system environment from other system environments. Simply put, </a:t>
            </a:r>
            <a:r>
              <a:rPr lang="en-US" dirty="0" err="1" smtClean="0">
                <a:effectLst/>
              </a:rPr>
              <a:t>SaaS</a:t>
            </a:r>
            <a:r>
              <a:rPr lang="en-US" dirty="0" smtClean="0">
                <a:effectLst/>
              </a:rPr>
              <a:t> enables the running of applications, </a:t>
            </a:r>
            <a:r>
              <a:rPr lang="en-US" dirty="0" err="1" smtClean="0">
                <a:effectLst/>
              </a:rPr>
              <a:t>PaaS</a:t>
            </a:r>
            <a:r>
              <a:rPr lang="en-US" dirty="0" smtClean="0">
                <a:effectLst/>
              </a:rPr>
              <a:t> enables the writing of applications, and </a:t>
            </a:r>
            <a:r>
              <a:rPr lang="en-US" dirty="0" err="1" smtClean="0">
                <a:effectLst/>
              </a:rPr>
              <a:t>IaaS</a:t>
            </a:r>
            <a:r>
              <a:rPr lang="en-US" dirty="0" smtClean="0">
                <a:effectLst/>
              </a:rPr>
              <a:t> enables the installation of applications. </a:t>
            </a:r>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5</a:t>
            </a:fld>
            <a:endParaRPr lang="en-US"/>
          </a:p>
        </p:txBody>
      </p:sp>
    </p:spTree>
    <p:extLst>
      <p:ext uri="{BB962C8B-B14F-4D97-AF65-F5344CB8AC3E}">
        <p14:creationId xmlns:p14="http://schemas.microsoft.com/office/powerpoint/2010/main" xmlns="" val="927855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charset="0"/>
                <a:ea typeface="+mn-ea"/>
                <a:cs typeface="+mn-cs"/>
              </a:rPr>
              <a:t>In </a:t>
            </a:r>
            <a:r>
              <a:rPr lang="en-US" sz="1200" kern="1200" dirty="0" err="1" smtClean="0">
                <a:solidFill>
                  <a:schemeClr val="tx1"/>
                </a:solidFill>
                <a:effectLst/>
                <a:latin typeface="Times New Roman" charset="0"/>
                <a:ea typeface="+mn-ea"/>
                <a:cs typeface="+mn-cs"/>
              </a:rPr>
              <a:t>SaaS</a:t>
            </a:r>
            <a:r>
              <a:rPr lang="en-US" sz="1200" kern="1200" dirty="0" smtClean="0">
                <a:solidFill>
                  <a:schemeClr val="tx1"/>
                </a:solidFill>
                <a:effectLst/>
                <a:latin typeface="Times New Roman" charset="0"/>
                <a:ea typeface="+mn-ea"/>
                <a:cs typeface="+mn-cs"/>
              </a:rPr>
              <a:t>, consumers use applications provided to them by the cloud. Examples include Google Docs, Gmail, </a:t>
            </a:r>
            <a:r>
              <a:rPr lang="en-US" sz="1200" kern="1200" dirty="0" err="1" smtClean="0">
                <a:solidFill>
                  <a:schemeClr val="tx1"/>
                </a:solidFill>
                <a:effectLst/>
                <a:latin typeface="Times New Roman" charset="0"/>
                <a:ea typeface="+mn-ea"/>
                <a:cs typeface="+mn-cs"/>
              </a:rPr>
              <a:t>SalesForce.com</a:t>
            </a:r>
            <a:r>
              <a:rPr lang="en-US" sz="1200" kern="1200" dirty="0" smtClean="0">
                <a:solidFill>
                  <a:schemeClr val="tx1"/>
                </a:solidFill>
                <a:effectLst/>
                <a:latin typeface="Times New Roman" charset="0"/>
                <a:ea typeface="+mn-ea"/>
                <a:cs typeface="+mn-cs"/>
              </a:rPr>
              <a:t>, Facebook, Amazon Simple Storage Service (S3), and </a:t>
            </a:r>
            <a:r>
              <a:rPr lang="en-US" sz="1200" kern="1200" dirty="0" err="1" smtClean="0">
                <a:solidFill>
                  <a:schemeClr val="tx1"/>
                </a:solidFill>
                <a:effectLst/>
                <a:latin typeface="Times New Roman" charset="0"/>
                <a:ea typeface="+mn-ea"/>
                <a:cs typeface="+mn-cs"/>
              </a:rPr>
              <a:t>NetFlix</a:t>
            </a:r>
            <a:r>
              <a:rPr lang="en-US" sz="1200" kern="1200" dirty="0" smtClean="0">
                <a:solidFill>
                  <a:schemeClr val="tx1"/>
                </a:solidFill>
                <a:effectLst/>
                <a:latin typeface="Times New Roman" charset="0"/>
                <a:ea typeface="+mn-ea"/>
                <a:cs typeface="+mn-cs"/>
              </a:rPr>
              <a:t> Streaming. When consumers use provided tools and development environments to create and deploy their own applications, this is </a:t>
            </a:r>
            <a:r>
              <a:rPr lang="en-US" sz="1200" kern="1200" dirty="0" err="1" smtClean="0">
                <a:solidFill>
                  <a:schemeClr val="tx1"/>
                </a:solidFill>
                <a:effectLst/>
                <a:latin typeface="Times New Roman" charset="0"/>
                <a:ea typeface="+mn-ea"/>
                <a:cs typeface="+mn-cs"/>
              </a:rPr>
              <a:t>PaaS</a:t>
            </a:r>
            <a:r>
              <a:rPr lang="en-US" sz="1200" kern="1200" dirty="0" smtClean="0">
                <a:solidFill>
                  <a:schemeClr val="tx1"/>
                </a:solidFill>
                <a:effectLst/>
                <a:latin typeface="Times New Roman" charset="0"/>
                <a:ea typeface="+mn-ea"/>
                <a:cs typeface="+mn-cs"/>
              </a:rPr>
              <a:t>. Such platform services include Amazon Web Services (AWS), Facebook Apps, Microsoft Windows Azure, and </a:t>
            </a:r>
            <a:r>
              <a:rPr lang="en-US" sz="1200" kern="1200" dirty="0" err="1" smtClean="0">
                <a:solidFill>
                  <a:schemeClr val="tx1"/>
                </a:solidFill>
                <a:effectLst/>
                <a:latin typeface="Times New Roman" charset="0"/>
                <a:ea typeface="+mn-ea"/>
                <a:cs typeface="+mn-cs"/>
              </a:rPr>
              <a:t>Force.com</a:t>
            </a:r>
            <a:r>
              <a:rPr lang="en-US" sz="1200" kern="1200" dirty="0" smtClean="0">
                <a:solidFill>
                  <a:schemeClr val="tx1"/>
                </a:solidFill>
                <a:effectLst/>
                <a:latin typeface="Times New Roman" charset="0"/>
                <a:ea typeface="+mn-ea"/>
                <a:cs typeface="+mn-cs"/>
              </a:rPr>
              <a:t>. Finally, users can deploy their own application, generally within virtual machine (VM) instances, in the </a:t>
            </a:r>
            <a:r>
              <a:rPr lang="en-US" sz="1200" kern="1200" dirty="0" err="1" smtClean="0">
                <a:solidFill>
                  <a:schemeClr val="tx1"/>
                </a:solidFill>
                <a:effectLst/>
                <a:latin typeface="Times New Roman" charset="0"/>
                <a:ea typeface="+mn-ea"/>
                <a:cs typeface="+mn-cs"/>
              </a:rPr>
              <a:t>IaaS</a:t>
            </a:r>
            <a:r>
              <a:rPr lang="en-US" sz="1200" kern="1200" dirty="0" smtClean="0">
                <a:solidFill>
                  <a:schemeClr val="tx1"/>
                </a:solidFill>
                <a:effectLst/>
                <a:latin typeface="Times New Roman" charset="0"/>
                <a:ea typeface="+mn-ea"/>
                <a:cs typeface="+mn-cs"/>
              </a:rPr>
              <a:t> model. Providers of </a:t>
            </a:r>
            <a:r>
              <a:rPr lang="en-US" sz="1200" kern="1200" dirty="0" err="1" smtClean="0">
                <a:solidFill>
                  <a:schemeClr val="tx1"/>
                </a:solidFill>
                <a:effectLst/>
                <a:latin typeface="Times New Roman" charset="0"/>
                <a:ea typeface="+mn-ea"/>
                <a:cs typeface="+mn-cs"/>
              </a:rPr>
              <a:t>IaaS</a:t>
            </a:r>
            <a:r>
              <a:rPr lang="en-US" sz="1200" kern="1200" dirty="0" smtClean="0">
                <a:solidFill>
                  <a:schemeClr val="tx1"/>
                </a:solidFill>
                <a:effectLst/>
                <a:latin typeface="Times New Roman" charset="0"/>
                <a:ea typeface="+mn-ea"/>
                <a:cs typeface="+mn-cs"/>
              </a:rPr>
              <a:t> are Amazon Elastic Compute Cloud (EC2), </a:t>
            </a:r>
            <a:r>
              <a:rPr lang="en-US" sz="1200" kern="1200" dirty="0" err="1" smtClean="0">
                <a:solidFill>
                  <a:schemeClr val="tx1"/>
                </a:solidFill>
                <a:effectLst/>
                <a:latin typeface="Times New Roman" charset="0"/>
                <a:ea typeface="+mn-ea"/>
                <a:cs typeface="+mn-cs"/>
              </a:rPr>
              <a:t>Joyent</a:t>
            </a:r>
            <a:r>
              <a:rPr lang="en-US" sz="1200" kern="1200" dirty="0" smtClean="0">
                <a:solidFill>
                  <a:schemeClr val="tx1"/>
                </a:solidFill>
                <a:effectLst/>
                <a:latin typeface="Times New Roman" charset="0"/>
                <a:ea typeface="+mn-ea"/>
                <a:cs typeface="+mn-cs"/>
              </a:rPr>
              <a:t>, Rackspace, </a:t>
            </a:r>
            <a:r>
              <a:rPr lang="en-US" sz="1200" kern="1200" dirty="0" err="1" smtClean="0">
                <a:solidFill>
                  <a:schemeClr val="tx1"/>
                </a:solidFill>
                <a:effectLst/>
                <a:latin typeface="Times New Roman" charset="0"/>
                <a:ea typeface="+mn-ea"/>
                <a:cs typeface="+mn-cs"/>
              </a:rPr>
              <a:t>VMWare</a:t>
            </a:r>
            <a:r>
              <a:rPr lang="en-US" sz="1200" kern="1200" dirty="0" smtClean="0">
                <a:solidFill>
                  <a:schemeClr val="tx1"/>
                </a:solidFill>
                <a:effectLst/>
                <a:latin typeface="Times New Roman" charset="0"/>
                <a:ea typeface="+mn-ea"/>
                <a:cs typeface="+mn-cs"/>
              </a:rPr>
              <a:t>, and others. </a:t>
            </a:r>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6</a:t>
            </a:fld>
            <a:endParaRPr lang="en-US"/>
          </a:p>
        </p:txBody>
      </p:sp>
    </p:spTree>
    <p:extLst>
      <p:ext uri="{BB962C8B-B14F-4D97-AF65-F5344CB8AC3E}">
        <p14:creationId xmlns:p14="http://schemas.microsoft.com/office/powerpoint/2010/main" xmlns="" val="2770133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success of virtual machines was 5 decades in the making. The technology maturities of these five areas converged in the 2000s to enable ubiquitous virtual machines. </a:t>
            </a:r>
            <a:endParaRPr lang="en-US" dirty="0"/>
          </a:p>
        </p:txBody>
      </p:sp>
      <p:sp>
        <p:nvSpPr>
          <p:cNvPr id="4" name="Slide Number Placeholder 3"/>
          <p:cNvSpPr>
            <a:spLocks noGrp="1"/>
          </p:cNvSpPr>
          <p:nvPr>
            <p:ph type="sldNum" sz="quarter" idx="10"/>
          </p:nvPr>
        </p:nvSpPr>
        <p:spPr/>
        <p:txBody>
          <a:bodyPr/>
          <a:lstStyle/>
          <a:p>
            <a:fld id="{1783C958-1F1B-2347-8B37-D6BC4B56CB47}" type="slidenum">
              <a:rPr lang="en-US" altLang="en-US" smtClean="0"/>
              <a:pPr/>
              <a:t>7</a:t>
            </a:fld>
            <a:endParaRPr lang="en-US" altLang="en-US"/>
          </a:p>
        </p:txBody>
      </p:sp>
    </p:spTree>
    <p:extLst>
      <p:ext uri="{BB962C8B-B14F-4D97-AF65-F5344CB8AC3E}">
        <p14:creationId xmlns:p14="http://schemas.microsoft.com/office/powerpoint/2010/main" xmlns="" val="2484441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need to describe the OS Protection Rings,</a:t>
            </a:r>
            <a:r>
              <a:rPr lang="en-US" baseline="0" dirty="0" smtClean="0"/>
              <a:t> privileged (protected) OS instructions, and VM-enabling instructions. Next are type 1 and type 2 hypervisors. This is whether there is a host OS (type 2) or bare-metal hypervisors (type-1). </a:t>
            </a:r>
          </a:p>
        </p:txBody>
      </p:sp>
      <p:sp>
        <p:nvSpPr>
          <p:cNvPr id="4" name="Slide Number Placeholder 3"/>
          <p:cNvSpPr>
            <a:spLocks noGrp="1"/>
          </p:cNvSpPr>
          <p:nvPr>
            <p:ph type="sldNum" sz="quarter" idx="10"/>
          </p:nvPr>
        </p:nvSpPr>
        <p:spPr/>
        <p:txBody>
          <a:bodyPr/>
          <a:lstStyle/>
          <a:p>
            <a:fld id="{1783C958-1F1B-2347-8B37-D6BC4B56CB47}" type="slidenum">
              <a:rPr lang="en-US" altLang="en-US" smtClean="0"/>
              <a:pPr/>
              <a:t>8</a:t>
            </a:fld>
            <a:endParaRPr lang="en-US" altLang="en-US"/>
          </a:p>
        </p:txBody>
      </p:sp>
    </p:spTree>
    <p:extLst>
      <p:ext uri="{BB962C8B-B14F-4D97-AF65-F5344CB8AC3E}">
        <p14:creationId xmlns:p14="http://schemas.microsoft.com/office/powerpoint/2010/main" xmlns="" val="4066994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just the outline. </a:t>
            </a:r>
            <a:endParaRPr lang="en-US" dirty="0"/>
          </a:p>
        </p:txBody>
      </p:sp>
      <p:sp>
        <p:nvSpPr>
          <p:cNvPr id="4" name="Slide Number Placeholder 3"/>
          <p:cNvSpPr>
            <a:spLocks noGrp="1"/>
          </p:cNvSpPr>
          <p:nvPr>
            <p:ph type="sldNum" sz="quarter" idx="10"/>
          </p:nvPr>
        </p:nvSpPr>
        <p:spPr/>
        <p:txBody>
          <a:bodyPr/>
          <a:lstStyle/>
          <a:p>
            <a:fld id="{1783C958-1F1B-2347-8B37-D6BC4B56CB47}" type="slidenum">
              <a:rPr lang="en-US" altLang="en-US" smtClean="0"/>
              <a:pPr/>
              <a:t>9</a:t>
            </a:fld>
            <a:endParaRPr lang="en-US" altLang="en-US"/>
          </a:p>
        </p:txBody>
      </p:sp>
    </p:spTree>
    <p:extLst>
      <p:ext uri="{BB962C8B-B14F-4D97-AF65-F5344CB8AC3E}">
        <p14:creationId xmlns:p14="http://schemas.microsoft.com/office/powerpoint/2010/main" xmlns="" val="39573598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1026"/>
          <p:cNvSpPr>
            <a:spLocks noGrp="1" noChangeArrowheads="1"/>
          </p:cNvSpPr>
          <p:nvPr>
            <p:ph type="ctrTitle"/>
          </p:nvPr>
        </p:nvSpPr>
        <p:spPr>
          <a:xfrm>
            <a:off x="832104" y="1389888"/>
            <a:ext cx="7479792" cy="1298448"/>
          </a:xfrm>
        </p:spPr>
        <p:txBody>
          <a:bodyPr anchor="b" anchorCtr="0"/>
          <a:lstStyle>
            <a:lvl1pPr>
              <a:lnSpc>
                <a:spcPct val="100000"/>
              </a:lnSpc>
              <a:spcAft>
                <a:spcPts val="600"/>
              </a:spcAft>
              <a:defRPr sz="3600"/>
            </a:lvl1pPr>
          </a:lstStyle>
          <a:p>
            <a:r>
              <a:rPr lang="en-US" altLang="en-US" smtClean="0"/>
              <a:t>Click to edit Master title style</a:t>
            </a:r>
            <a:endParaRPr lang="en-US" altLang="en-US" dirty="0"/>
          </a:p>
        </p:txBody>
      </p:sp>
      <p:sp>
        <p:nvSpPr>
          <p:cNvPr id="6202" name="Rectangle 1082"/>
          <p:cNvSpPr>
            <a:spLocks noGrp="1" noChangeArrowheads="1"/>
          </p:cNvSpPr>
          <p:nvPr>
            <p:ph type="subTitle" sz="quarter" idx="1"/>
          </p:nvPr>
        </p:nvSpPr>
        <p:spPr>
          <a:xfrm>
            <a:off x="832104" y="3008376"/>
            <a:ext cx="7479792" cy="1792224"/>
          </a:xfrm>
          <a:prstGeom prst="rect">
            <a:avLst/>
          </a:prstGeom>
          <a:ln w="12700">
            <a:headEnd type="none" w="sm" len="sm"/>
            <a:tailEnd type="none" w="sm" len="sm"/>
          </a:ln>
        </p:spPr>
        <p:txBody>
          <a:bodyPr lIns="91440" tIns="45720" rIns="91440" bIns="45720" anchor="ctr" anchorCtr="0"/>
          <a:lstStyle>
            <a:lvl1pPr marL="0" indent="0" algn="ctr">
              <a:lnSpc>
                <a:spcPct val="100000"/>
              </a:lnSpc>
              <a:spcBef>
                <a:spcPts val="0"/>
              </a:spcBef>
              <a:spcAft>
                <a:spcPts val="2400"/>
              </a:spcAft>
              <a:buFontTx/>
              <a:buNone/>
              <a:defRPr sz="2200"/>
            </a:lvl1pPr>
          </a:lstStyle>
          <a:p>
            <a:r>
              <a:rPr lang="en-US" altLang="en-US" smtClean="0"/>
              <a:t>Click to edit Master subtitle style</a:t>
            </a:r>
            <a:endParaRPr lang="en-US" altLang="en-US" dirty="0"/>
          </a:p>
        </p:txBody>
      </p:sp>
      <p:sp>
        <p:nvSpPr>
          <p:cNvPr id="9" name="Freeform 8"/>
          <p:cNvSpPr>
            <a:spLocks/>
          </p:cNvSpPr>
          <p:nvPr userDrawn="1"/>
        </p:nvSpPr>
        <p:spPr bwMode="auto">
          <a:xfrm>
            <a:off x="0" y="950976"/>
            <a:ext cx="9144000" cy="0"/>
          </a:xfrm>
          <a:custGeom>
            <a:avLst/>
            <a:gdLst/>
            <a:ahLst/>
            <a:cxnLst>
              <a:cxn ang="0">
                <a:pos x="0" y="0"/>
              </a:cxn>
              <a:cxn ang="0">
                <a:pos x="6144" y="0"/>
              </a:cxn>
              <a:cxn ang="0">
                <a:pos x="0" y="0"/>
              </a:cxn>
            </a:cxnLst>
            <a:rect l="0" t="0" r="r" b="b"/>
            <a:pathLst>
              <a:path w="6145" h="1">
                <a:moveTo>
                  <a:pt x="0" y="0"/>
                </a:moveTo>
                <a:lnTo>
                  <a:pt x="6144" y="0"/>
                </a:lnTo>
                <a:lnTo>
                  <a:pt x="0" y="0"/>
                </a:lnTo>
              </a:path>
            </a:pathLst>
          </a:custGeom>
          <a:noFill/>
          <a:ln w="22225" cap="flat" cmpd="sng">
            <a:solidFill>
              <a:schemeClr val="accent4"/>
            </a:solidFill>
            <a:prstDash val="solid"/>
            <a:round/>
            <a:headEnd/>
            <a:tailEnd/>
          </a:ln>
          <a:effectLst/>
        </p:spPr>
        <p:txBody>
          <a:bodyPr>
            <a:prstTxWarp prst="textNoShape">
              <a:avLst/>
            </a:prstTxWarp>
          </a:bodyPr>
          <a:lstStyle/>
          <a:p>
            <a:endParaRPr lang="en-US"/>
          </a:p>
        </p:txBody>
      </p:sp>
      <p:sp>
        <p:nvSpPr>
          <p:cNvPr id="10" name="Freeform 8"/>
          <p:cNvSpPr>
            <a:spLocks/>
          </p:cNvSpPr>
          <p:nvPr userDrawn="1"/>
        </p:nvSpPr>
        <p:spPr bwMode="auto">
          <a:xfrm>
            <a:off x="0" y="6355080"/>
            <a:ext cx="9144000" cy="0"/>
          </a:xfrm>
          <a:custGeom>
            <a:avLst/>
            <a:gdLst/>
            <a:ahLst/>
            <a:cxnLst>
              <a:cxn ang="0">
                <a:pos x="0" y="0"/>
              </a:cxn>
              <a:cxn ang="0">
                <a:pos x="6144" y="0"/>
              </a:cxn>
              <a:cxn ang="0">
                <a:pos x="0" y="0"/>
              </a:cxn>
            </a:cxnLst>
            <a:rect l="0" t="0" r="r" b="b"/>
            <a:pathLst>
              <a:path w="6145" h="1">
                <a:moveTo>
                  <a:pt x="0" y="0"/>
                </a:moveTo>
                <a:lnTo>
                  <a:pt x="6144" y="0"/>
                </a:lnTo>
                <a:lnTo>
                  <a:pt x="0" y="0"/>
                </a:lnTo>
              </a:path>
            </a:pathLst>
          </a:custGeom>
          <a:noFill/>
          <a:ln w="22225" cap="flat" cmpd="sng">
            <a:solidFill>
              <a:schemeClr val="accent4"/>
            </a:solidFill>
            <a:prstDash val="solid"/>
            <a:round/>
            <a:headEnd/>
            <a:tailEnd/>
          </a:ln>
          <a:effectLst/>
        </p:spPr>
        <p:txBody>
          <a:bodyPr>
            <a:prstTxWarp prst="textNoShape">
              <a:avLst/>
            </a:prstTxWarp>
          </a:bodyPr>
          <a:lstStyle/>
          <a:p>
            <a:endParaRPr lang="en-US"/>
          </a:p>
        </p:txBody>
      </p:sp>
      <p:pic>
        <p:nvPicPr>
          <p:cNvPr id="2" name="Picture 1" descr="LL_Logo_blue.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2862072" y="5111496"/>
            <a:ext cx="3429000" cy="34544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hart Placeholder 3"/>
          <p:cNvSpPr>
            <a:spLocks noGrp="1"/>
          </p:cNvSpPr>
          <p:nvPr>
            <p:ph type="chart" sz="quarter" idx="10"/>
          </p:nvPr>
        </p:nvSpPr>
        <p:spPr>
          <a:xfrm>
            <a:off x="1344168" y="1700784"/>
            <a:ext cx="6455664" cy="3941064"/>
          </a:xfrm>
          <a:prstGeom prst="rect">
            <a:avLst/>
          </a:prstGeom>
          <a:ln w="12700">
            <a:solidFill>
              <a:schemeClr val="tx1"/>
            </a:solidFill>
          </a:ln>
        </p:spPr>
        <p:txBody>
          <a:bodyPr vert="horz"/>
          <a:lstStyle>
            <a:lvl1pPr marL="0" indent="0">
              <a:lnSpc>
                <a:spcPts val="2000"/>
              </a:lnSpc>
              <a:spcBef>
                <a:spcPts val="300"/>
              </a:spcBef>
              <a:spcAft>
                <a:spcPts val="600"/>
              </a:spcAft>
              <a:buFontTx/>
              <a:buNone/>
              <a:defRPr/>
            </a:lvl1pPr>
          </a:lstStyle>
          <a:p>
            <a:r>
              <a:rPr lang="en-US" smtClean="0"/>
              <a:t>Click icon to add chart</a:t>
            </a:r>
            <a:endParaRPr lang="en-US" dirty="0"/>
          </a:p>
        </p:txBody>
      </p:sp>
      <p:sp>
        <p:nvSpPr>
          <p:cNvPr id="5" name="Text Placeholder 4"/>
          <p:cNvSpPr>
            <a:spLocks noGrp="1"/>
          </p:cNvSpPr>
          <p:nvPr>
            <p:ph type="body" sz="quarter" idx="11"/>
          </p:nvPr>
        </p:nvSpPr>
        <p:spPr>
          <a:xfrm>
            <a:off x="1344168" y="1252728"/>
            <a:ext cx="6455664" cy="374904"/>
          </a:xfrm>
          <a:prstGeom prst="rect">
            <a:avLst/>
          </a:prstGeom>
        </p:spPr>
        <p:txBody>
          <a:bodyPr vert="horz" anchor="b" anchorCtr="0"/>
          <a:lstStyle>
            <a:lvl1pPr marL="0" indent="0" algn="ctr">
              <a:lnSpc>
                <a:spcPts val="2000"/>
              </a:lnSpc>
              <a:spcBef>
                <a:spcPts val="300"/>
              </a:spcBef>
              <a:spcAft>
                <a:spcPts val="600"/>
              </a:spcAft>
              <a:buFontTx/>
              <a:buNone/>
              <a:defRPr sz="1800" baseline="0"/>
            </a:lvl1pPr>
            <a:lvl2pPr marL="520700" indent="0">
              <a:buNone/>
              <a:defRPr/>
            </a:lvl2pPr>
            <a:lvl3pPr marL="976313" indent="0">
              <a:buNone/>
              <a:defRPr/>
            </a:lvl3pPr>
            <a:lvl4pPr marL="1427162" indent="0">
              <a:buNone/>
              <a:defRPr/>
            </a:lvl4pPr>
            <a:lvl5pPr>
              <a:buNone/>
              <a:defRPr/>
            </a:lvl5pPr>
          </a:lstStyle>
          <a:p>
            <a:pPr lvl="0"/>
            <a:r>
              <a:rPr lang="en-US" smtClean="0"/>
              <a:t>Click to edit Master text styles</a:t>
            </a:r>
          </a:p>
        </p:txBody>
      </p:sp>
      <p:sp>
        <p:nvSpPr>
          <p:cNvPr id="6" name="Text Placeholder 4"/>
          <p:cNvSpPr>
            <a:spLocks noGrp="1"/>
          </p:cNvSpPr>
          <p:nvPr>
            <p:ph type="body" sz="quarter" idx="12"/>
          </p:nvPr>
        </p:nvSpPr>
        <p:spPr>
          <a:xfrm>
            <a:off x="1344168" y="5705856"/>
            <a:ext cx="6455664" cy="274320"/>
          </a:xfrm>
          <a:prstGeom prst="rect">
            <a:avLst/>
          </a:prstGeom>
        </p:spPr>
        <p:txBody>
          <a:bodyPr vert="horz" anchor="t" anchorCtr="0"/>
          <a:lstStyle>
            <a:lvl1pPr marL="0" indent="0" algn="ctr">
              <a:lnSpc>
                <a:spcPts val="1400"/>
              </a:lnSpc>
              <a:spcBef>
                <a:spcPts val="300"/>
              </a:spcBef>
              <a:spcAft>
                <a:spcPts val="600"/>
              </a:spcAft>
              <a:buFontTx/>
              <a:buNone/>
              <a:defRPr sz="1200" b="1" i="0" baseline="0"/>
            </a:lvl1pPr>
            <a:lvl2pPr marL="520700" indent="0">
              <a:buNone/>
              <a:defRPr/>
            </a:lvl2pPr>
            <a:lvl3pPr marL="976313" indent="0">
              <a:buNone/>
              <a:defRPr/>
            </a:lvl3pPr>
            <a:lvl4pPr marL="1427162" indent="0">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xmlns="" val="2007096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75488" y="1289304"/>
            <a:ext cx="8193024" cy="4828032"/>
          </a:xfrm>
          <a:prstGeom prst="rect">
            <a:avLst/>
          </a:prstGeom>
        </p:spPr>
        <p:txBody>
          <a:bodyPr/>
          <a:lstStyle>
            <a:lvl1pPr marL="237744" indent="-237744">
              <a:lnSpc>
                <a:spcPts val="2200"/>
              </a:lnSpc>
              <a:spcBef>
                <a:spcPts val="1200"/>
              </a:spcBef>
              <a:buSzPct val="100000"/>
              <a:buFont typeface="Arial"/>
              <a:buChar char="•"/>
              <a:defRPr/>
            </a:lvl1pPr>
            <a:lvl2pPr marL="539496" indent="-256032">
              <a:lnSpc>
                <a:spcPts val="2000"/>
              </a:lnSpc>
              <a:spcBef>
                <a:spcPts val="600"/>
              </a:spcBef>
              <a:defRPr/>
            </a:lvl2pPr>
            <a:lvl3pPr marL="758952" indent="-182880">
              <a:lnSpc>
                <a:spcPts val="1800"/>
              </a:lnSpc>
              <a:spcBef>
                <a:spcPts val="600"/>
              </a:spcBef>
              <a:buSzPct val="90000"/>
              <a:buFont typeface="Arial"/>
              <a:buChar char="•"/>
              <a:defRPr/>
            </a:lvl3pPr>
            <a:lvl4pPr marL="1033272" indent="0">
              <a:lnSpc>
                <a:spcPts val="1600"/>
              </a:lnSpc>
              <a:spcBef>
                <a:spcPts val="600"/>
              </a:spcBef>
              <a:buFontTx/>
              <a:buNone/>
              <a:defRPr/>
            </a:lvl4pPr>
            <a:lvl5pPr marL="1261872" indent="0">
              <a:lnSpc>
                <a:spcPts val="1400"/>
              </a:lnSpc>
              <a:spcBef>
                <a:spcPts val="600"/>
              </a:spcBef>
              <a:buSzPct val="85000"/>
              <a:buFontTx/>
              <a:buNone/>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idx="1"/>
          </p:nvPr>
        </p:nvSpPr>
        <p:spPr>
          <a:xfrm>
            <a:off x="475488" y="1289304"/>
            <a:ext cx="3986784" cy="4828032"/>
          </a:xfrm>
          <a:prstGeom prst="rect">
            <a:avLst/>
          </a:prstGeom>
        </p:spPr>
        <p:txBody>
          <a:bodyPr/>
          <a:lstStyle>
            <a:lvl1pPr marL="237744" indent="-237744">
              <a:lnSpc>
                <a:spcPts val="2200"/>
              </a:lnSpc>
              <a:spcBef>
                <a:spcPts val="1200"/>
              </a:spcBef>
              <a:buSzPct val="100000"/>
              <a:buFont typeface="Arial"/>
              <a:buChar char="•"/>
              <a:defRPr/>
            </a:lvl1pPr>
            <a:lvl2pPr marL="539496" indent="-256032">
              <a:lnSpc>
                <a:spcPts val="2000"/>
              </a:lnSpc>
              <a:spcBef>
                <a:spcPts val="600"/>
              </a:spcBef>
              <a:defRPr/>
            </a:lvl2pPr>
            <a:lvl3pPr marL="758952" indent="-182880">
              <a:lnSpc>
                <a:spcPts val="1800"/>
              </a:lnSpc>
              <a:spcBef>
                <a:spcPts val="600"/>
              </a:spcBef>
              <a:buSzPct val="90000"/>
              <a:buFont typeface="Wingdings" charset="2"/>
              <a:buChar char="§"/>
              <a:defRPr/>
            </a:lvl3pPr>
            <a:lvl4pPr marL="1033272" indent="0">
              <a:lnSpc>
                <a:spcPts val="1600"/>
              </a:lnSpc>
              <a:spcBef>
                <a:spcPts val="600"/>
              </a:spcBef>
              <a:buFontTx/>
              <a:buNone/>
              <a:defRPr/>
            </a:lvl4pPr>
            <a:lvl5pPr marL="1261872" indent="0">
              <a:lnSpc>
                <a:spcPts val="1400"/>
              </a:lnSpc>
              <a:spcBef>
                <a:spcPts val="600"/>
              </a:spcBef>
              <a:buSzPct val="85000"/>
              <a:buFontTx/>
              <a:buNone/>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63440" y="1289304"/>
            <a:ext cx="3986784" cy="4828032"/>
          </a:xfrm>
          <a:prstGeom prst="rect">
            <a:avLst/>
          </a:prstGeom>
        </p:spPr>
        <p:txBody>
          <a:bodyPr/>
          <a:lstStyle>
            <a:lvl1pPr marL="237744" indent="-237744">
              <a:lnSpc>
                <a:spcPts val="2200"/>
              </a:lnSpc>
              <a:spcBef>
                <a:spcPts val="1200"/>
              </a:spcBef>
              <a:buSzPct val="100000"/>
              <a:buFont typeface="Arial"/>
              <a:buChar char="•"/>
              <a:defRPr/>
            </a:lvl1pPr>
            <a:lvl2pPr marL="539496" indent="-256032">
              <a:lnSpc>
                <a:spcPts val="2000"/>
              </a:lnSpc>
              <a:spcBef>
                <a:spcPts val="600"/>
              </a:spcBef>
              <a:defRPr/>
            </a:lvl2pPr>
            <a:lvl3pPr marL="758952" indent="-182880">
              <a:lnSpc>
                <a:spcPts val="1800"/>
              </a:lnSpc>
              <a:spcBef>
                <a:spcPts val="600"/>
              </a:spcBef>
              <a:buSzPct val="90000"/>
              <a:buFont typeface="Wingdings" charset="2"/>
              <a:buChar char="§"/>
              <a:defRPr/>
            </a:lvl3pPr>
            <a:lvl4pPr marL="1033272" indent="0">
              <a:lnSpc>
                <a:spcPts val="1600"/>
              </a:lnSpc>
              <a:spcBef>
                <a:spcPts val="600"/>
              </a:spcBef>
              <a:buFontTx/>
              <a:buNone/>
              <a:defRPr/>
            </a:lvl4pPr>
            <a:lvl5pPr marL="1261872" indent="0">
              <a:lnSpc>
                <a:spcPts val="1400"/>
              </a:lnSpc>
              <a:spcBef>
                <a:spcPts val="600"/>
              </a:spcBef>
              <a:buSzPct val="85000"/>
              <a:buFontTx/>
              <a:buNone/>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1007805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77146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1832" y="146304"/>
            <a:ext cx="7260336" cy="466344"/>
          </a:xfrm>
        </p:spPr>
        <p:txBody>
          <a:bodyPr/>
          <a:lstStyle/>
          <a:p>
            <a:r>
              <a:rPr lang="en-US" smtClean="0"/>
              <a:t>Click to edit Master title style</a:t>
            </a:r>
            <a:endParaRPr lang="en-US"/>
          </a:p>
        </p:txBody>
      </p:sp>
      <p:sp>
        <p:nvSpPr>
          <p:cNvPr id="3" name="Content Placeholder 2"/>
          <p:cNvSpPr>
            <a:spLocks noGrp="1"/>
          </p:cNvSpPr>
          <p:nvPr>
            <p:ph idx="1"/>
          </p:nvPr>
        </p:nvSpPr>
        <p:spPr>
          <a:xfrm>
            <a:off x="475488" y="1289304"/>
            <a:ext cx="8193024" cy="4828032"/>
          </a:xfrm>
          <a:prstGeom prst="rect">
            <a:avLst/>
          </a:prstGeom>
        </p:spPr>
        <p:txBody>
          <a:bodyPr/>
          <a:lstStyle>
            <a:lvl1pPr marL="237744" indent="-237744">
              <a:lnSpc>
                <a:spcPts val="2200"/>
              </a:lnSpc>
              <a:spcBef>
                <a:spcPts val="1200"/>
              </a:spcBef>
              <a:buSzPct val="100000"/>
              <a:buFont typeface="Arial"/>
              <a:buChar char="•"/>
              <a:defRPr/>
            </a:lvl1pPr>
            <a:lvl2pPr marL="539496" indent="-256032">
              <a:lnSpc>
                <a:spcPts val="2000"/>
              </a:lnSpc>
              <a:spcBef>
                <a:spcPts val="600"/>
              </a:spcBef>
              <a:defRPr/>
            </a:lvl2pPr>
            <a:lvl3pPr marL="758952" indent="-182880">
              <a:lnSpc>
                <a:spcPts val="1800"/>
              </a:lnSpc>
              <a:spcBef>
                <a:spcPts val="600"/>
              </a:spcBef>
              <a:buSzPct val="90000"/>
              <a:buFont typeface="Wingdings" charset="2"/>
              <a:buChar char="§"/>
              <a:defRPr/>
            </a:lvl3pPr>
            <a:lvl4pPr marL="1033272" indent="0">
              <a:lnSpc>
                <a:spcPts val="1600"/>
              </a:lnSpc>
              <a:spcBef>
                <a:spcPts val="600"/>
              </a:spcBef>
              <a:buFontTx/>
              <a:buNone/>
              <a:defRPr/>
            </a:lvl4pPr>
            <a:lvl5pPr marL="1261872" indent="0">
              <a:lnSpc>
                <a:spcPts val="1400"/>
              </a:lnSpc>
              <a:spcBef>
                <a:spcPts val="600"/>
              </a:spcBef>
              <a:buSzPct val="85000"/>
              <a:buFontTx/>
              <a:buNone/>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10" hasCustomPrompt="1"/>
          </p:nvPr>
        </p:nvSpPr>
        <p:spPr>
          <a:xfrm>
            <a:off x="941832" y="594360"/>
            <a:ext cx="7260336" cy="304800"/>
          </a:xfrm>
          <a:prstGeom prst="rect">
            <a:avLst/>
          </a:prstGeom>
        </p:spPr>
        <p:txBody>
          <a:bodyPr vert="horz"/>
          <a:lstStyle>
            <a:lvl1pPr marL="0" indent="0" algn="ctr">
              <a:lnSpc>
                <a:spcPts val="2400"/>
              </a:lnSpc>
              <a:spcBef>
                <a:spcPts val="300"/>
              </a:spcBef>
              <a:spcAft>
                <a:spcPts val="600"/>
              </a:spcAft>
              <a:buFontTx/>
              <a:buNone/>
              <a:defRPr sz="2400" baseline="0"/>
            </a:lvl1pPr>
            <a:lvl2pPr marL="520700" indent="0">
              <a:buNone/>
              <a:defRPr/>
            </a:lvl2pPr>
            <a:lvl3pPr marL="976313" indent="0">
              <a:buNone/>
              <a:defRPr/>
            </a:lvl3pPr>
            <a:lvl4pPr marL="1427162" indent="0">
              <a:buNone/>
              <a:defRPr/>
            </a:lvl4pPr>
            <a:lvl5pPr>
              <a:buNone/>
              <a:defRPr/>
            </a:lvl5pPr>
          </a:lstStyle>
          <a:p>
            <a:pPr lvl="0"/>
            <a:r>
              <a:rPr lang="en-US" dirty="0" smtClean="0"/>
              <a:t>Click to add Subtitle</a:t>
            </a:r>
          </a:p>
        </p:txBody>
      </p:sp>
    </p:spTree>
    <p:extLst>
      <p:ext uri="{BB962C8B-B14F-4D97-AF65-F5344CB8AC3E}">
        <p14:creationId xmlns:p14="http://schemas.microsoft.com/office/powerpoint/2010/main" xmlns="" val="2411346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75488" y="1682496"/>
            <a:ext cx="8193024" cy="4443984"/>
          </a:xfrm>
          <a:prstGeom prst="rect">
            <a:avLst/>
          </a:prstGeom>
        </p:spPr>
        <p:txBody>
          <a:bodyPr anchor="t" anchorCtr="1"/>
          <a:lstStyle>
            <a:lvl1pPr marL="237744" indent="-237744">
              <a:lnSpc>
                <a:spcPts val="2200"/>
              </a:lnSpc>
              <a:spcBef>
                <a:spcPts val="1500"/>
              </a:spcBef>
              <a:buSzPct val="100000"/>
              <a:buFont typeface="Arial"/>
              <a:buChar char="•"/>
              <a:defRPr/>
            </a:lvl1pPr>
            <a:lvl2pPr marL="539496" indent="-256032">
              <a:lnSpc>
                <a:spcPts val="2000"/>
              </a:lnSpc>
              <a:spcBef>
                <a:spcPts val="1500"/>
              </a:spcBef>
              <a:defRPr/>
            </a:lvl2pPr>
            <a:lvl3pPr marL="758952" indent="-182880">
              <a:lnSpc>
                <a:spcPts val="1800"/>
              </a:lnSpc>
              <a:spcBef>
                <a:spcPts val="1500"/>
              </a:spcBef>
              <a:buSzPct val="90000"/>
              <a:buFont typeface="Wingdings" charset="2"/>
              <a:buChar char="§"/>
              <a:defRPr/>
            </a:lvl3pPr>
            <a:lvl4pPr marL="1033272" indent="0">
              <a:lnSpc>
                <a:spcPts val="1600"/>
              </a:lnSpc>
              <a:spcBef>
                <a:spcPts val="1500"/>
              </a:spcBef>
              <a:buFontTx/>
              <a:buNone/>
              <a:defRPr/>
            </a:lvl4pPr>
            <a:lvl5pPr marL="1261872" indent="0">
              <a:lnSpc>
                <a:spcPts val="1400"/>
              </a:lnSpc>
              <a:spcBef>
                <a:spcPts val="1500"/>
              </a:spcBef>
              <a:buSzPct val="85000"/>
              <a:buFontTx/>
              <a:buNone/>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411346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Picture Placeholder 3"/>
          <p:cNvSpPr>
            <a:spLocks noGrp="1"/>
          </p:cNvSpPr>
          <p:nvPr>
            <p:ph type="pic" sz="quarter" idx="10" hasCustomPrompt="1"/>
          </p:nvPr>
        </p:nvSpPr>
        <p:spPr>
          <a:xfrm>
            <a:off x="1581912" y="1764792"/>
            <a:ext cx="5971032" cy="3776472"/>
          </a:xfrm>
          <a:prstGeom prst="rect">
            <a:avLst/>
          </a:prstGeom>
          <a:ln w="12700">
            <a:solidFill>
              <a:schemeClr val="tx1"/>
            </a:solidFill>
          </a:ln>
        </p:spPr>
        <p:txBody>
          <a:bodyPr vert="horz"/>
          <a:lstStyle>
            <a:lvl1pPr marL="0" indent="0" algn="ctr">
              <a:lnSpc>
                <a:spcPts val="2000"/>
              </a:lnSpc>
              <a:spcBef>
                <a:spcPts val="300"/>
              </a:spcBef>
              <a:spcAft>
                <a:spcPts val="600"/>
              </a:spcAft>
              <a:buFontTx/>
              <a:buNone/>
              <a:defRPr/>
            </a:lvl1pPr>
          </a:lstStyle>
          <a:p>
            <a:r>
              <a:rPr lang="en-US" dirty="0" smtClean="0"/>
              <a:t>Click icon to add picture</a:t>
            </a:r>
            <a:endParaRPr lang="en-US" dirty="0"/>
          </a:p>
        </p:txBody>
      </p:sp>
      <p:sp>
        <p:nvSpPr>
          <p:cNvPr id="5" name="Text Placeholder 4"/>
          <p:cNvSpPr>
            <a:spLocks noGrp="1"/>
          </p:cNvSpPr>
          <p:nvPr>
            <p:ph type="body" sz="quarter" idx="11"/>
          </p:nvPr>
        </p:nvSpPr>
        <p:spPr>
          <a:xfrm>
            <a:off x="1581912" y="1316736"/>
            <a:ext cx="5971032" cy="374904"/>
          </a:xfrm>
          <a:prstGeom prst="rect">
            <a:avLst/>
          </a:prstGeom>
        </p:spPr>
        <p:txBody>
          <a:bodyPr vert="horz" anchor="b" anchorCtr="0"/>
          <a:lstStyle>
            <a:lvl1pPr marL="0" indent="0" algn="ctr">
              <a:lnSpc>
                <a:spcPts val="2000"/>
              </a:lnSpc>
              <a:spcBef>
                <a:spcPts val="300"/>
              </a:spcBef>
              <a:spcAft>
                <a:spcPts val="600"/>
              </a:spcAft>
              <a:buFontTx/>
              <a:buNone/>
              <a:defRPr sz="1800" baseline="0"/>
            </a:lvl1pPr>
            <a:lvl2pPr marL="520700" indent="0">
              <a:buNone/>
              <a:defRPr/>
            </a:lvl2pPr>
            <a:lvl3pPr marL="976313" indent="0">
              <a:buNone/>
              <a:defRPr/>
            </a:lvl3pPr>
            <a:lvl4pPr marL="1427162" indent="0">
              <a:buNone/>
              <a:defRPr/>
            </a:lvl4pPr>
            <a:lvl5pPr>
              <a:buNone/>
              <a:defRPr/>
            </a:lvl5pPr>
          </a:lstStyle>
          <a:p>
            <a:pPr lvl="0"/>
            <a:r>
              <a:rPr lang="en-US" smtClean="0"/>
              <a:t>Click to edit Master text styles</a:t>
            </a:r>
          </a:p>
        </p:txBody>
      </p:sp>
      <p:sp>
        <p:nvSpPr>
          <p:cNvPr id="6" name="Text Placeholder 4"/>
          <p:cNvSpPr>
            <a:spLocks noGrp="1"/>
          </p:cNvSpPr>
          <p:nvPr>
            <p:ph type="body" sz="quarter" idx="12"/>
          </p:nvPr>
        </p:nvSpPr>
        <p:spPr>
          <a:xfrm>
            <a:off x="1581912" y="5605272"/>
            <a:ext cx="5971032" cy="274320"/>
          </a:xfrm>
          <a:prstGeom prst="rect">
            <a:avLst/>
          </a:prstGeom>
        </p:spPr>
        <p:txBody>
          <a:bodyPr vert="horz" anchor="t" anchorCtr="0"/>
          <a:lstStyle>
            <a:lvl1pPr marL="0" indent="0" algn="ctr">
              <a:lnSpc>
                <a:spcPts val="1400"/>
              </a:lnSpc>
              <a:spcBef>
                <a:spcPts val="300"/>
              </a:spcBef>
              <a:spcAft>
                <a:spcPts val="600"/>
              </a:spcAft>
              <a:buFontTx/>
              <a:buNone/>
              <a:defRPr sz="1200" b="1" i="0" baseline="0"/>
            </a:lvl1pPr>
            <a:lvl2pPr marL="520700" indent="0">
              <a:buNone/>
              <a:defRPr/>
            </a:lvl2pPr>
            <a:lvl3pPr marL="976313" indent="0">
              <a:buNone/>
              <a:defRPr/>
            </a:lvl3pPr>
            <a:lvl4pPr marL="1427162" indent="0">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xmlns="" val="2497905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Media Placeholder 3"/>
          <p:cNvSpPr>
            <a:spLocks noGrp="1"/>
          </p:cNvSpPr>
          <p:nvPr>
            <p:ph type="media" sz="quarter" idx="10"/>
          </p:nvPr>
        </p:nvSpPr>
        <p:spPr>
          <a:xfrm>
            <a:off x="1737360" y="1828800"/>
            <a:ext cx="5687568" cy="3346704"/>
          </a:xfrm>
          <a:prstGeom prst="rect">
            <a:avLst/>
          </a:prstGeom>
          <a:ln w="12700">
            <a:solidFill>
              <a:schemeClr val="tx1"/>
            </a:solidFill>
          </a:ln>
        </p:spPr>
        <p:txBody>
          <a:bodyPr vert="horz"/>
          <a:lstStyle>
            <a:lvl1pPr marL="0" indent="0">
              <a:lnSpc>
                <a:spcPts val="2000"/>
              </a:lnSpc>
              <a:spcBef>
                <a:spcPts val="300"/>
              </a:spcBef>
              <a:spcAft>
                <a:spcPts val="600"/>
              </a:spcAft>
              <a:buFontTx/>
              <a:buNone/>
              <a:defRPr/>
            </a:lvl1pPr>
          </a:lstStyle>
          <a:p>
            <a:r>
              <a:rPr lang="en-US" smtClean="0"/>
              <a:t>Click icon to add media</a:t>
            </a:r>
            <a:endParaRPr lang="en-US" dirty="0"/>
          </a:p>
        </p:txBody>
      </p:sp>
      <p:sp>
        <p:nvSpPr>
          <p:cNvPr id="5" name="Text Placeholder 4"/>
          <p:cNvSpPr>
            <a:spLocks noGrp="1"/>
          </p:cNvSpPr>
          <p:nvPr>
            <p:ph type="body" sz="quarter" idx="11"/>
          </p:nvPr>
        </p:nvSpPr>
        <p:spPr>
          <a:xfrm>
            <a:off x="1737360" y="1371600"/>
            <a:ext cx="5687568" cy="374904"/>
          </a:xfrm>
          <a:prstGeom prst="rect">
            <a:avLst/>
          </a:prstGeom>
        </p:spPr>
        <p:txBody>
          <a:bodyPr vert="horz" anchor="b" anchorCtr="0"/>
          <a:lstStyle>
            <a:lvl1pPr marL="0" indent="0" algn="ctr">
              <a:lnSpc>
                <a:spcPts val="2000"/>
              </a:lnSpc>
              <a:spcBef>
                <a:spcPts val="300"/>
              </a:spcBef>
              <a:spcAft>
                <a:spcPts val="600"/>
              </a:spcAft>
              <a:buFontTx/>
              <a:buNone/>
              <a:defRPr sz="1800" baseline="0"/>
            </a:lvl1pPr>
            <a:lvl2pPr marL="520700" indent="0">
              <a:buNone/>
              <a:defRPr/>
            </a:lvl2pPr>
            <a:lvl3pPr marL="976313" indent="0">
              <a:buNone/>
              <a:defRPr/>
            </a:lvl3pPr>
            <a:lvl4pPr marL="1427162" indent="0">
              <a:buNone/>
              <a:defRPr/>
            </a:lvl4pPr>
            <a:lvl5pPr>
              <a:buNone/>
              <a:defRPr/>
            </a:lvl5pPr>
          </a:lstStyle>
          <a:p>
            <a:pPr lvl="0"/>
            <a:r>
              <a:rPr lang="en-US" smtClean="0"/>
              <a:t>Click to edit Master text styles</a:t>
            </a:r>
          </a:p>
        </p:txBody>
      </p:sp>
      <p:sp>
        <p:nvSpPr>
          <p:cNvPr id="6" name="Text Placeholder 4"/>
          <p:cNvSpPr>
            <a:spLocks noGrp="1"/>
          </p:cNvSpPr>
          <p:nvPr>
            <p:ph type="body" sz="quarter" idx="12"/>
          </p:nvPr>
        </p:nvSpPr>
        <p:spPr>
          <a:xfrm>
            <a:off x="1737360" y="5230368"/>
            <a:ext cx="5687568" cy="274320"/>
          </a:xfrm>
          <a:prstGeom prst="rect">
            <a:avLst/>
          </a:prstGeom>
        </p:spPr>
        <p:txBody>
          <a:bodyPr vert="horz" anchor="t" anchorCtr="0"/>
          <a:lstStyle>
            <a:lvl1pPr marL="0" indent="0" algn="ctr">
              <a:lnSpc>
                <a:spcPts val="1400"/>
              </a:lnSpc>
              <a:spcBef>
                <a:spcPts val="300"/>
              </a:spcBef>
              <a:spcAft>
                <a:spcPts val="600"/>
              </a:spcAft>
              <a:buFontTx/>
              <a:buNone/>
              <a:defRPr sz="1200" b="1" i="0" baseline="0"/>
            </a:lvl1pPr>
            <a:lvl2pPr marL="520700" indent="0">
              <a:buNone/>
              <a:defRPr/>
            </a:lvl2pPr>
            <a:lvl3pPr marL="976313" indent="0">
              <a:buNone/>
              <a:defRPr/>
            </a:lvl3pPr>
            <a:lvl4pPr marL="1427162" indent="0">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xmlns="" val="338039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title"/>
          </p:nvPr>
        </p:nvSpPr>
        <p:spPr bwMode="auto">
          <a:xfrm>
            <a:off x="941832" y="100584"/>
            <a:ext cx="7260336" cy="813816"/>
          </a:xfrm>
          <a:prstGeom prst="rect">
            <a:avLst/>
          </a:prstGeom>
          <a:noFill/>
          <a:ln w="9525">
            <a:noFill/>
            <a:miter lim="800000"/>
            <a:headEnd/>
            <a:tailEnd/>
          </a:ln>
          <a:effectLst/>
        </p:spPr>
        <p:txBody>
          <a:bodyPr vert="horz" wrap="square" lIns="92064" tIns="46033" rIns="92064" bIns="46033" numCol="1" anchor="ctr" anchorCtr="0" compatLnSpc="1">
            <a:prstTxWarp prst="textNoShape">
              <a:avLst/>
            </a:prstTxWarp>
          </a:bodyPr>
          <a:lstStyle/>
          <a:p>
            <a:pPr lvl="0"/>
            <a:r>
              <a:rPr lang="en-US" altLang="en-US" smtClean="0"/>
              <a:t>Click to edit Master title style</a:t>
            </a:r>
            <a:endParaRPr lang="en-US" altLang="en-US" dirty="0"/>
          </a:p>
        </p:txBody>
      </p:sp>
      <p:sp>
        <p:nvSpPr>
          <p:cNvPr id="1032" name="Freeform 8"/>
          <p:cNvSpPr>
            <a:spLocks/>
          </p:cNvSpPr>
          <p:nvPr/>
        </p:nvSpPr>
        <p:spPr bwMode="auto">
          <a:xfrm>
            <a:off x="0" y="950976"/>
            <a:ext cx="9144000" cy="0"/>
          </a:xfrm>
          <a:custGeom>
            <a:avLst/>
            <a:gdLst/>
            <a:ahLst/>
            <a:cxnLst>
              <a:cxn ang="0">
                <a:pos x="0" y="0"/>
              </a:cxn>
              <a:cxn ang="0">
                <a:pos x="6144" y="0"/>
              </a:cxn>
              <a:cxn ang="0">
                <a:pos x="0" y="0"/>
              </a:cxn>
            </a:cxnLst>
            <a:rect l="0" t="0" r="r" b="b"/>
            <a:pathLst>
              <a:path w="6145" h="1">
                <a:moveTo>
                  <a:pt x="0" y="0"/>
                </a:moveTo>
                <a:lnTo>
                  <a:pt x="6144" y="0"/>
                </a:lnTo>
                <a:lnTo>
                  <a:pt x="0" y="0"/>
                </a:lnTo>
              </a:path>
            </a:pathLst>
          </a:custGeom>
          <a:noFill/>
          <a:ln w="22225" cap="flat" cmpd="sng">
            <a:solidFill>
              <a:schemeClr val="accent4"/>
            </a:solidFill>
            <a:prstDash val="solid"/>
            <a:round/>
            <a:headEnd/>
            <a:tailEnd/>
          </a:ln>
          <a:effectLst/>
        </p:spPr>
        <p:txBody>
          <a:bodyPr>
            <a:prstTxWarp prst="textNoShape">
              <a:avLst/>
            </a:prstTxWarp>
          </a:bodyPr>
          <a:lstStyle/>
          <a:p>
            <a:endParaRPr lang="en-US"/>
          </a:p>
        </p:txBody>
      </p:sp>
      <p:sp>
        <p:nvSpPr>
          <p:cNvPr id="1048" name="Rectangle 24"/>
          <p:cNvSpPr>
            <a:spLocks noChangeArrowheads="1"/>
          </p:cNvSpPr>
          <p:nvPr/>
        </p:nvSpPr>
        <p:spPr bwMode="auto">
          <a:xfrm>
            <a:off x="320040" y="6455664"/>
            <a:ext cx="1088136" cy="219456"/>
          </a:xfrm>
          <a:prstGeom prst="rect">
            <a:avLst/>
          </a:prstGeom>
          <a:noFill/>
          <a:ln w="9525">
            <a:noFill/>
            <a:miter lim="800000"/>
            <a:headEnd/>
            <a:tailEnd/>
          </a:ln>
          <a:effectLst/>
        </p:spPr>
        <p:txBody>
          <a:bodyPr wrap="square" lIns="0" tIns="0" rIns="0" bIns="0" anchor="t" anchorCtr="0">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altLang="en-US" sz="700" b="0" i="0" dirty="0" smtClean="0"/>
              <a:t>HPC VMs</a:t>
            </a:r>
            <a:r>
              <a:rPr lang="en-US" altLang="en-US" sz="700" b="0" i="0" baseline="0" dirty="0" smtClean="0"/>
              <a:t>- </a:t>
            </a:r>
            <a:fld id="{321F32AB-3DDB-C54A-A434-42EC1FB733CD}" type="slidenum">
              <a:rPr lang="en-US" altLang="en-US" sz="700" b="0" i="0" smtClean="0"/>
              <a:pPr marL="0" marR="0" indent="0" algn="l" defTabSz="914400" rtl="0" eaLnBrk="0" fontAlgn="base" latinLnBrk="0" hangingPunct="0">
                <a:lnSpc>
                  <a:spcPct val="100000"/>
                </a:lnSpc>
                <a:spcBef>
                  <a:spcPct val="0"/>
                </a:spcBef>
                <a:spcAft>
                  <a:spcPct val="0"/>
                </a:spcAft>
                <a:buClrTx/>
                <a:buSzTx/>
                <a:buFontTx/>
                <a:buNone/>
                <a:tabLst/>
                <a:defRPr/>
              </a:pPr>
              <a:t>‹#›</a:t>
            </a:fld>
            <a:endParaRPr lang="en-US" altLang="en-US" sz="700" b="0" i="0" baseline="0" dirty="0" smtClean="0"/>
          </a:p>
          <a:p>
            <a:pPr algn="l">
              <a:lnSpc>
                <a:spcPct val="100000"/>
              </a:lnSpc>
            </a:pPr>
            <a:r>
              <a:rPr lang="en-US" altLang="en-US" sz="700" b="0" i="0" baseline="0" dirty="0" smtClean="0"/>
              <a:t>AIR 9/11/12</a:t>
            </a:r>
          </a:p>
        </p:txBody>
      </p:sp>
      <p:sp>
        <p:nvSpPr>
          <p:cNvPr id="11" name="Freeform 8"/>
          <p:cNvSpPr>
            <a:spLocks/>
          </p:cNvSpPr>
          <p:nvPr/>
        </p:nvSpPr>
        <p:spPr bwMode="auto">
          <a:xfrm>
            <a:off x="0" y="6355080"/>
            <a:ext cx="9144000" cy="0"/>
          </a:xfrm>
          <a:custGeom>
            <a:avLst/>
            <a:gdLst/>
            <a:ahLst/>
            <a:cxnLst>
              <a:cxn ang="0">
                <a:pos x="0" y="0"/>
              </a:cxn>
              <a:cxn ang="0">
                <a:pos x="6144" y="0"/>
              </a:cxn>
              <a:cxn ang="0">
                <a:pos x="0" y="0"/>
              </a:cxn>
            </a:cxnLst>
            <a:rect l="0" t="0" r="r" b="b"/>
            <a:pathLst>
              <a:path w="6145" h="1">
                <a:moveTo>
                  <a:pt x="0" y="0"/>
                </a:moveTo>
                <a:lnTo>
                  <a:pt x="6144" y="0"/>
                </a:lnTo>
                <a:lnTo>
                  <a:pt x="0" y="0"/>
                </a:lnTo>
              </a:path>
            </a:pathLst>
          </a:custGeom>
          <a:noFill/>
          <a:ln w="22225" cap="flat" cmpd="sng">
            <a:solidFill>
              <a:schemeClr val="accent4"/>
            </a:solidFill>
            <a:prstDash val="solid"/>
            <a:round/>
            <a:headEnd/>
            <a:tailEnd/>
          </a:ln>
          <a:effectLst/>
        </p:spPr>
        <p:txBody>
          <a:bodyPr>
            <a:prstTxWarp prst="textNoShape">
              <a:avLst/>
            </a:prstTxWarp>
          </a:bodyPr>
          <a:lstStyle/>
          <a:p>
            <a:endParaRPr lang="en-US"/>
          </a:p>
        </p:txBody>
      </p:sp>
      <p:pic>
        <p:nvPicPr>
          <p:cNvPr id="3" name="Picture 2" descr="LL_Logo_blue_nomark.png"/>
          <p:cNvPicPr>
            <a:picLocks noChangeAspect="1"/>
          </p:cNvPicPr>
          <p:nvPr/>
        </p:nvPicPr>
        <p:blipFill>
          <a:blip r:embed="rId12">
            <a:extLst>
              <a:ext uri="{28A0092B-C50C-407E-A947-70E740481C1C}">
                <a14:useLocalDpi xmlns:a14="http://schemas.microsoft.com/office/drawing/2010/main" xmlns="" val="0"/>
              </a:ext>
            </a:extLst>
          </a:blip>
          <a:stretch>
            <a:fillRect/>
          </a:stretch>
        </p:blipFill>
        <p:spPr>
          <a:xfrm>
            <a:off x="6775704" y="6473952"/>
            <a:ext cx="2023269" cy="230071"/>
          </a:xfrm>
          <a:prstGeom prst="rect">
            <a:avLst/>
          </a:prstGeom>
        </p:spPr>
      </p:pic>
      <p:pic>
        <p:nvPicPr>
          <p:cNvPr id="6" name="Picture 5" descr="LL_Logo_alone_blue.png"/>
          <p:cNvPicPr>
            <a:picLocks noChangeAspect="1"/>
          </p:cNvPicPr>
          <p:nvPr/>
        </p:nvPicPr>
        <p:blipFill>
          <a:blip r:embed="rId13">
            <a:extLst>
              <a:ext uri="{28A0092B-C50C-407E-A947-70E740481C1C}">
                <a14:useLocalDpi xmlns:a14="http://schemas.microsoft.com/office/drawing/2010/main" xmlns="" val="0"/>
              </a:ext>
            </a:extLst>
          </a:blip>
          <a:stretch>
            <a:fillRect/>
          </a:stretch>
        </p:blipFill>
        <p:spPr>
          <a:xfrm>
            <a:off x="365760" y="246888"/>
            <a:ext cx="548658" cy="53110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4" r:id="rId4"/>
    <p:sldLayoutId id="2147483662" r:id="rId5"/>
    <p:sldLayoutId id="2147483656" r:id="rId6"/>
    <p:sldLayoutId id="2147483658" r:id="rId7"/>
    <p:sldLayoutId id="2147483659" r:id="rId8"/>
    <p:sldLayoutId id="2147483660" r:id="rId9"/>
    <p:sldLayoutId id="2147483661" r:id="rId10"/>
  </p:sldLayoutIdLst>
  <p:txStyles>
    <p:titleStyle>
      <a:lvl1pPr algn="ctr" rtl="0" eaLnBrk="1" fontAlgn="base" hangingPunct="1">
        <a:lnSpc>
          <a:spcPts val="2800"/>
        </a:lnSpc>
        <a:spcBef>
          <a:spcPct val="0"/>
        </a:spcBef>
        <a:spcAft>
          <a:spcPct val="0"/>
        </a:spcAft>
        <a:defRPr sz="2800" b="1">
          <a:solidFill>
            <a:schemeClr val="tx2"/>
          </a:solidFill>
          <a:latin typeface="+mj-lt"/>
          <a:ea typeface="+mj-ea"/>
          <a:cs typeface="+mj-cs"/>
        </a:defRPr>
      </a:lvl1pPr>
      <a:lvl2pPr algn="ctr" rtl="0" eaLnBrk="1" fontAlgn="base" hangingPunct="1">
        <a:lnSpc>
          <a:spcPts val="3000"/>
        </a:lnSpc>
        <a:spcBef>
          <a:spcPct val="0"/>
        </a:spcBef>
        <a:spcAft>
          <a:spcPct val="0"/>
        </a:spcAft>
        <a:defRPr sz="2800" b="1">
          <a:solidFill>
            <a:schemeClr val="tx2"/>
          </a:solidFill>
          <a:latin typeface="Arial" pitchFamily="-110" charset="0"/>
        </a:defRPr>
      </a:lvl2pPr>
      <a:lvl3pPr algn="ctr" rtl="0" eaLnBrk="1" fontAlgn="base" hangingPunct="1">
        <a:lnSpc>
          <a:spcPts val="3000"/>
        </a:lnSpc>
        <a:spcBef>
          <a:spcPct val="0"/>
        </a:spcBef>
        <a:spcAft>
          <a:spcPct val="0"/>
        </a:spcAft>
        <a:defRPr sz="2800" b="1">
          <a:solidFill>
            <a:schemeClr val="tx2"/>
          </a:solidFill>
          <a:latin typeface="Arial" pitchFamily="-110" charset="0"/>
        </a:defRPr>
      </a:lvl3pPr>
      <a:lvl4pPr algn="ctr" rtl="0" eaLnBrk="1" fontAlgn="base" hangingPunct="1">
        <a:lnSpc>
          <a:spcPts val="3000"/>
        </a:lnSpc>
        <a:spcBef>
          <a:spcPct val="0"/>
        </a:spcBef>
        <a:spcAft>
          <a:spcPct val="0"/>
        </a:spcAft>
        <a:defRPr sz="2800" b="1">
          <a:solidFill>
            <a:schemeClr val="tx2"/>
          </a:solidFill>
          <a:latin typeface="Arial" pitchFamily="-110" charset="0"/>
        </a:defRPr>
      </a:lvl4pPr>
      <a:lvl5pPr algn="ctr" rtl="0" eaLnBrk="1" fontAlgn="base" hangingPunct="1">
        <a:lnSpc>
          <a:spcPts val="3000"/>
        </a:lnSpc>
        <a:spcBef>
          <a:spcPct val="0"/>
        </a:spcBef>
        <a:spcAft>
          <a:spcPct val="0"/>
        </a:spcAft>
        <a:defRPr sz="2800" b="1">
          <a:solidFill>
            <a:schemeClr val="tx2"/>
          </a:solidFill>
          <a:latin typeface="Arial" pitchFamily="-110" charset="0"/>
        </a:defRPr>
      </a:lvl5pPr>
      <a:lvl6pPr marL="457200" algn="ctr" rtl="0" eaLnBrk="1" fontAlgn="base" hangingPunct="1">
        <a:lnSpc>
          <a:spcPts val="3000"/>
        </a:lnSpc>
        <a:spcBef>
          <a:spcPct val="0"/>
        </a:spcBef>
        <a:spcAft>
          <a:spcPct val="0"/>
        </a:spcAft>
        <a:defRPr sz="2800" b="1">
          <a:solidFill>
            <a:schemeClr val="tx2"/>
          </a:solidFill>
          <a:latin typeface="Arial" pitchFamily="-110" charset="0"/>
        </a:defRPr>
      </a:lvl6pPr>
      <a:lvl7pPr marL="914400" algn="ctr" rtl="0" eaLnBrk="1" fontAlgn="base" hangingPunct="1">
        <a:lnSpc>
          <a:spcPts val="3000"/>
        </a:lnSpc>
        <a:spcBef>
          <a:spcPct val="0"/>
        </a:spcBef>
        <a:spcAft>
          <a:spcPct val="0"/>
        </a:spcAft>
        <a:defRPr sz="2800" b="1">
          <a:solidFill>
            <a:schemeClr val="tx2"/>
          </a:solidFill>
          <a:latin typeface="Arial" pitchFamily="-110" charset="0"/>
        </a:defRPr>
      </a:lvl7pPr>
      <a:lvl8pPr marL="1371600" algn="ctr" rtl="0" eaLnBrk="1" fontAlgn="base" hangingPunct="1">
        <a:lnSpc>
          <a:spcPts val="3000"/>
        </a:lnSpc>
        <a:spcBef>
          <a:spcPct val="0"/>
        </a:spcBef>
        <a:spcAft>
          <a:spcPct val="0"/>
        </a:spcAft>
        <a:defRPr sz="2800" b="1">
          <a:solidFill>
            <a:schemeClr val="tx2"/>
          </a:solidFill>
          <a:latin typeface="Arial" pitchFamily="-110" charset="0"/>
        </a:defRPr>
      </a:lvl8pPr>
      <a:lvl9pPr marL="1828800" algn="ctr" rtl="0" eaLnBrk="1" fontAlgn="base" hangingPunct="1">
        <a:lnSpc>
          <a:spcPts val="3000"/>
        </a:lnSpc>
        <a:spcBef>
          <a:spcPct val="0"/>
        </a:spcBef>
        <a:spcAft>
          <a:spcPct val="0"/>
        </a:spcAft>
        <a:defRPr sz="2800" b="1">
          <a:solidFill>
            <a:schemeClr val="tx2"/>
          </a:solidFill>
          <a:latin typeface="Arial" pitchFamily="-110" charset="0"/>
        </a:defRPr>
      </a:lvl9pPr>
    </p:titleStyle>
    <p:bodyStyle>
      <a:lvl1pPr marL="342900" indent="-342900" algn="l" rtl="0" eaLnBrk="1" fontAlgn="base" hangingPunct="1">
        <a:lnSpc>
          <a:spcPct val="90000"/>
        </a:lnSpc>
        <a:spcBef>
          <a:spcPct val="25000"/>
        </a:spcBef>
        <a:spcAft>
          <a:spcPct val="0"/>
        </a:spcAft>
        <a:buSzPct val="125000"/>
        <a:buChar char="•"/>
        <a:defRPr sz="2000" b="1">
          <a:solidFill>
            <a:schemeClr val="tx1"/>
          </a:solidFill>
          <a:latin typeface="+mn-lt"/>
          <a:ea typeface="+mn-ea"/>
          <a:cs typeface="+mn-cs"/>
        </a:defRPr>
      </a:lvl1pPr>
      <a:lvl2pPr marL="862013" indent="-341313" algn="l" rtl="0" eaLnBrk="1" fontAlgn="base" hangingPunct="1">
        <a:lnSpc>
          <a:spcPct val="90000"/>
        </a:lnSpc>
        <a:spcBef>
          <a:spcPct val="25000"/>
        </a:spcBef>
        <a:spcAft>
          <a:spcPct val="0"/>
        </a:spcAft>
        <a:buSzPct val="100000"/>
        <a:buChar char="–"/>
        <a:defRPr b="1">
          <a:solidFill>
            <a:schemeClr val="tx1"/>
          </a:solidFill>
          <a:latin typeface="+mn-lt"/>
          <a:ea typeface="ＭＳ Ｐゴシック" pitchFamily="-110" charset="-128"/>
        </a:defRPr>
      </a:lvl2pPr>
      <a:lvl3pPr marL="1204913" indent="-228600" algn="l" rtl="0" eaLnBrk="1" fontAlgn="base" hangingPunct="1">
        <a:lnSpc>
          <a:spcPct val="90000"/>
        </a:lnSpc>
        <a:spcBef>
          <a:spcPct val="25000"/>
        </a:spcBef>
        <a:spcAft>
          <a:spcPct val="0"/>
        </a:spcAft>
        <a:buSzPct val="100000"/>
        <a:buChar char=" "/>
        <a:defRPr sz="1600" b="1">
          <a:solidFill>
            <a:schemeClr val="tx1"/>
          </a:solidFill>
          <a:latin typeface="+mn-lt"/>
          <a:ea typeface="ＭＳ Ｐゴシック" pitchFamily="-110" charset="-128"/>
        </a:defRPr>
      </a:lvl3pPr>
      <a:lvl4pPr marL="1546225" indent="-119063" algn="l" rtl="0" eaLnBrk="1" fontAlgn="base" hangingPunct="1">
        <a:lnSpc>
          <a:spcPct val="90000"/>
        </a:lnSpc>
        <a:spcBef>
          <a:spcPct val="25000"/>
        </a:spcBef>
        <a:spcAft>
          <a:spcPct val="0"/>
        </a:spcAft>
        <a:buSzPct val="100000"/>
        <a:buChar char=" "/>
        <a:defRPr sz="1400" b="1">
          <a:solidFill>
            <a:schemeClr val="tx1"/>
          </a:solidFill>
          <a:latin typeface="+mn-lt"/>
          <a:ea typeface="ＭＳ Ｐゴシック" pitchFamily="-110" charset="-128"/>
        </a:defRPr>
      </a:lvl4pPr>
      <a:lvl5pPr marL="1828800" algn="l" rtl="0" eaLnBrk="1" fontAlgn="base" hangingPunct="1">
        <a:lnSpc>
          <a:spcPct val="90000"/>
        </a:lnSpc>
        <a:spcBef>
          <a:spcPct val="25000"/>
        </a:spcBef>
        <a:spcAft>
          <a:spcPct val="0"/>
        </a:spcAft>
        <a:buSzPct val="100000"/>
        <a:buChar char=" "/>
        <a:defRPr sz="1400" b="1">
          <a:solidFill>
            <a:schemeClr val="tx1"/>
          </a:solidFill>
          <a:latin typeface="+mn-lt"/>
          <a:ea typeface="ＭＳ Ｐゴシック" pitchFamily="-110" charset="-128"/>
        </a:defRPr>
      </a:lvl5pPr>
      <a:lvl6pPr marL="2286000" algn="l" rtl="0" eaLnBrk="1" fontAlgn="base" hangingPunct="1">
        <a:lnSpc>
          <a:spcPct val="90000"/>
        </a:lnSpc>
        <a:spcBef>
          <a:spcPct val="25000"/>
        </a:spcBef>
        <a:spcAft>
          <a:spcPct val="0"/>
        </a:spcAft>
        <a:buSzPct val="100000"/>
        <a:buChar char=" "/>
        <a:defRPr sz="1400" b="1">
          <a:solidFill>
            <a:schemeClr val="tx1"/>
          </a:solidFill>
          <a:latin typeface="+mn-lt"/>
          <a:ea typeface="ＭＳ Ｐゴシック" pitchFamily="-110" charset="-128"/>
        </a:defRPr>
      </a:lvl6pPr>
      <a:lvl7pPr marL="2743200" algn="l" rtl="0" eaLnBrk="1" fontAlgn="base" hangingPunct="1">
        <a:lnSpc>
          <a:spcPct val="90000"/>
        </a:lnSpc>
        <a:spcBef>
          <a:spcPct val="25000"/>
        </a:spcBef>
        <a:spcAft>
          <a:spcPct val="0"/>
        </a:spcAft>
        <a:buSzPct val="100000"/>
        <a:buChar char=" "/>
        <a:defRPr sz="1400" b="1">
          <a:solidFill>
            <a:schemeClr val="tx1"/>
          </a:solidFill>
          <a:latin typeface="+mn-lt"/>
          <a:ea typeface="ＭＳ Ｐゴシック" pitchFamily="-110" charset="-128"/>
        </a:defRPr>
      </a:lvl7pPr>
      <a:lvl8pPr marL="3200400" algn="l" rtl="0" eaLnBrk="1" fontAlgn="base" hangingPunct="1">
        <a:lnSpc>
          <a:spcPct val="90000"/>
        </a:lnSpc>
        <a:spcBef>
          <a:spcPct val="25000"/>
        </a:spcBef>
        <a:spcAft>
          <a:spcPct val="0"/>
        </a:spcAft>
        <a:buSzPct val="100000"/>
        <a:buChar char=" "/>
        <a:defRPr sz="1400" b="1">
          <a:solidFill>
            <a:schemeClr val="tx1"/>
          </a:solidFill>
          <a:latin typeface="+mn-lt"/>
          <a:ea typeface="ＭＳ Ｐゴシック" pitchFamily="-110" charset="-128"/>
        </a:defRPr>
      </a:lvl8pPr>
      <a:lvl9pPr marL="3657600" algn="l" rtl="0" eaLnBrk="1" fontAlgn="base" hangingPunct="1">
        <a:lnSpc>
          <a:spcPct val="90000"/>
        </a:lnSpc>
        <a:spcBef>
          <a:spcPct val="25000"/>
        </a:spcBef>
        <a:spcAft>
          <a:spcPct val="0"/>
        </a:spcAft>
        <a:buSzPct val="100000"/>
        <a:buChar char=" "/>
        <a:defRPr sz="1400" b="1">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hdphoto" Target="../media/hdphoto4.wdp"/><Relationship Id="rId13" Type="http://schemas.microsoft.com/office/2007/relationships/hdphoto" Target="../media/hdphoto9.wdp"/><Relationship Id="rId18" Type="http://schemas.microsoft.com/office/2007/relationships/hdphoto" Target="../media/hdphoto14.wdp"/><Relationship Id="rId26" Type="http://schemas.openxmlformats.org/officeDocument/2006/relationships/image" Target="../media/image15.png"/><Relationship Id="rId3" Type="http://schemas.openxmlformats.org/officeDocument/2006/relationships/image" Target="../media/image20.png"/><Relationship Id="rId21" Type="http://schemas.microsoft.com/office/2007/relationships/hdphoto" Target="../media/hdphoto17.wdp"/><Relationship Id="rId7" Type="http://schemas.microsoft.com/office/2007/relationships/hdphoto" Target="../media/hdphoto3.wdp"/><Relationship Id="rId12" Type="http://schemas.microsoft.com/office/2007/relationships/hdphoto" Target="../media/hdphoto8.wdp"/><Relationship Id="rId17" Type="http://schemas.microsoft.com/office/2007/relationships/hdphoto" Target="../media/hdphoto13.wdp"/><Relationship Id="rId25" Type="http://schemas.openxmlformats.org/officeDocument/2006/relationships/image" Target="../media/image22.png"/><Relationship Id="rId2" Type="http://schemas.openxmlformats.org/officeDocument/2006/relationships/notesSlide" Target="../notesSlides/notesSlide14.xml"/><Relationship Id="rId16" Type="http://schemas.microsoft.com/office/2007/relationships/hdphoto" Target="../media/hdphoto12.wdp"/><Relationship Id="rId20" Type="http://schemas.microsoft.com/office/2007/relationships/hdphoto" Target="../media/hdphoto16.wdp"/><Relationship Id="rId29" Type="http://schemas.openxmlformats.org/officeDocument/2006/relationships/image" Target="../media/image16.png"/><Relationship Id="rId1" Type="http://schemas.openxmlformats.org/officeDocument/2006/relationships/slideLayout" Target="../slideLayouts/slideLayout3.xml"/><Relationship Id="rId6" Type="http://schemas.microsoft.com/office/2007/relationships/hdphoto" Target="../media/hdphoto2.wdp"/><Relationship Id="rId11" Type="http://schemas.microsoft.com/office/2007/relationships/hdphoto" Target="../media/hdphoto7.wdp"/><Relationship Id="rId24" Type="http://schemas.microsoft.com/office/2007/relationships/hdphoto" Target="../media/hdphoto20.wdp"/><Relationship Id="rId5" Type="http://schemas.microsoft.com/office/2007/relationships/hdphoto" Target="../media/hdphoto1.wdp"/><Relationship Id="rId15" Type="http://schemas.microsoft.com/office/2007/relationships/hdphoto" Target="../media/hdphoto11.wdp"/><Relationship Id="rId23" Type="http://schemas.microsoft.com/office/2007/relationships/hdphoto" Target="../media/hdphoto19.wdp"/><Relationship Id="rId28" Type="http://schemas.openxmlformats.org/officeDocument/2006/relationships/image" Target="../media/image14.jpeg"/><Relationship Id="rId10" Type="http://schemas.microsoft.com/office/2007/relationships/hdphoto" Target="../media/hdphoto6.wdp"/><Relationship Id="rId19" Type="http://schemas.microsoft.com/office/2007/relationships/hdphoto" Target="../media/hdphoto15.wdp"/><Relationship Id="rId4" Type="http://schemas.openxmlformats.org/officeDocument/2006/relationships/image" Target="../media/image21.png"/><Relationship Id="rId9" Type="http://schemas.microsoft.com/office/2007/relationships/hdphoto" Target="../media/hdphoto5.wdp"/><Relationship Id="rId14" Type="http://schemas.microsoft.com/office/2007/relationships/hdphoto" Target="../media/hdphoto10.wdp"/><Relationship Id="rId22" Type="http://schemas.microsoft.com/office/2007/relationships/hdphoto" Target="../media/hdphoto18.wdp"/><Relationship Id="rId27" Type="http://schemas.openxmlformats.org/officeDocument/2006/relationships/image" Target="../media/image10.png"/><Relationship Id="rId30" Type="http://schemas.openxmlformats.org/officeDocument/2006/relationships/image" Target="../media/image17.tiff"/></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2.png"/><Relationship Id="rId18" Type="http://schemas.openxmlformats.org/officeDocument/2006/relationships/image" Target="../media/image22.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1.png"/><Relationship Id="rId17" Type="http://schemas.microsoft.com/office/2007/relationships/hdphoto" Target="../media/hdphoto1.wdp"/><Relationship Id="rId2" Type="http://schemas.openxmlformats.org/officeDocument/2006/relationships/notesSlide" Target="../notesSlides/notesSlide15.xml"/><Relationship Id="rId16"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6.jpeg"/><Relationship Id="rId11" Type="http://schemas.openxmlformats.org/officeDocument/2006/relationships/image" Target="../media/image30.jpeg"/><Relationship Id="rId5" Type="http://schemas.openxmlformats.org/officeDocument/2006/relationships/image" Target="../media/image25.jpeg"/><Relationship Id="rId15" Type="http://schemas.openxmlformats.org/officeDocument/2006/relationships/image" Target="../media/image34.jpeg"/><Relationship Id="rId10" Type="http://schemas.openxmlformats.org/officeDocument/2006/relationships/image" Target="../media/image29.png"/><Relationship Id="rId19" Type="http://schemas.microsoft.com/office/2007/relationships/hdphoto" Target="../media/hdphoto17.wdp"/><Relationship Id="rId4" Type="http://schemas.openxmlformats.org/officeDocument/2006/relationships/image" Target="../media/image24.png"/><Relationship Id="rId9" Type="http://schemas.openxmlformats.org/officeDocument/2006/relationships/image" Target="../media/image20.png"/><Relationship Id="rId1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22.png"/><Relationship Id="rId3" Type="http://schemas.openxmlformats.org/officeDocument/2006/relationships/image" Target="../media/image23.png"/><Relationship Id="rId7" Type="http://schemas.openxmlformats.org/officeDocument/2006/relationships/image" Target="../media/image27.png"/><Relationship Id="rId12" Type="http://schemas.microsoft.com/office/2007/relationships/hdphoto" Target="../media/hdphoto1.wdp"/><Relationship Id="rId2" Type="http://schemas.openxmlformats.org/officeDocument/2006/relationships/notesSlide" Target="../notesSlides/notesSlide18.xml"/><Relationship Id="rId16" Type="http://schemas.microsoft.com/office/2007/relationships/hdphoto" Target="../media/hdphoto22.wdp"/><Relationship Id="rId1" Type="http://schemas.openxmlformats.org/officeDocument/2006/relationships/slideLayout" Target="../slideLayouts/slideLayout3.xml"/><Relationship Id="rId6" Type="http://schemas.openxmlformats.org/officeDocument/2006/relationships/image" Target="../media/image26.jpeg"/><Relationship Id="rId11" Type="http://schemas.openxmlformats.org/officeDocument/2006/relationships/image" Target="../media/image21.png"/><Relationship Id="rId5" Type="http://schemas.openxmlformats.org/officeDocument/2006/relationships/image" Target="../media/image25.jpeg"/><Relationship Id="rId15" Type="http://schemas.microsoft.com/office/2007/relationships/hdphoto" Target="../media/hdphoto21.wdp"/><Relationship Id="rId10" Type="http://schemas.openxmlformats.org/officeDocument/2006/relationships/image" Target="../media/image32.png"/><Relationship Id="rId4" Type="http://schemas.openxmlformats.org/officeDocument/2006/relationships/image" Target="../media/image24.png"/><Relationship Id="rId9" Type="http://schemas.openxmlformats.org/officeDocument/2006/relationships/image" Target="../media/image20.png"/><Relationship Id="rId14" Type="http://schemas.microsoft.com/office/2007/relationships/hdphoto" Target="../media/hdphoto12.wdp"/></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notesSlide" Target="../notesSlides/notesSlide6.xml"/><Relationship Id="rId16" Type="http://schemas.openxmlformats.org/officeDocument/2006/relationships/image" Target="../media/image18.gif"/><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eg"/><Relationship Id="rId15" Type="http://schemas.openxmlformats.org/officeDocument/2006/relationships/image" Target="../media/image17.tiff"/><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smtClean="0"/>
              <a:t>HPC-VMs: Virtual Machines in High Performance Computing Systems</a:t>
            </a:r>
            <a:endParaRPr lang="en-US" sz="3200" dirty="0"/>
          </a:p>
        </p:txBody>
      </p:sp>
      <p:sp>
        <p:nvSpPr>
          <p:cNvPr id="4110" name="Text Box 14"/>
          <p:cNvSpPr txBox="1">
            <a:spLocks noGrp="1" noChangeArrowheads="1"/>
          </p:cNvSpPr>
          <p:nvPr>
            <p:ph type="subTitle" sz="quarter" idx="1"/>
          </p:nvPr>
        </p:nvSpPr>
        <p:spPr>
          <a:xfrm>
            <a:off x="832104" y="3008376"/>
            <a:ext cx="7479792" cy="1792224"/>
          </a:xfrm>
          <a:noFill/>
          <a:ln/>
        </p:spPr>
        <p:txBody>
          <a:bodyPr/>
          <a:lstStyle/>
          <a:p>
            <a:r>
              <a:rPr lang="en-US" altLang="en-US" sz="2400" dirty="0" smtClean="0"/>
              <a:t>Albert Reuther</a:t>
            </a:r>
            <a:endParaRPr lang="en-US" altLang="en-US" sz="2400" dirty="0"/>
          </a:p>
          <a:p>
            <a:r>
              <a:rPr lang="en-US" altLang="en-US" sz="2000" dirty="0" smtClean="0"/>
              <a:t>IEEE-HPEC 2012</a:t>
            </a:r>
            <a:endParaRPr lang="en-US" altLang="en-US" dirty="0"/>
          </a:p>
          <a:p>
            <a:r>
              <a:rPr lang="en-US" altLang="en-US" sz="2000" dirty="0" smtClean="0"/>
              <a:t>September 11, 2012</a:t>
            </a:r>
            <a:endParaRPr lang="en-US" altLang="en-US" dirty="0"/>
          </a:p>
        </p:txBody>
      </p:sp>
      <p:sp>
        <p:nvSpPr>
          <p:cNvPr id="3" name="TextBox 2"/>
          <p:cNvSpPr txBox="1"/>
          <p:nvPr/>
        </p:nvSpPr>
        <p:spPr>
          <a:xfrm>
            <a:off x="914400" y="5754469"/>
            <a:ext cx="7315200" cy="646331"/>
          </a:xfrm>
          <a:prstGeom prst="rect">
            <a:avLst/>
          </a:prstGeom>
          <a:noFill/>
        </p:spPr>
        <p:txBody>
          <a:bodyPr wrap="square" rtlCol="0">
            <a:spAutoFit/>
          </a:bodyPr>
          <a:lstStyle/>
          <a:p>
            <a:pPr algn="ctr"/>
            <a:r>
              <a:rPr lang="en-US" sz="1200" dirty="0"/>
              <a:t>This work is sponsored by the Department of the Air Force under Air Force contract FA8721-05-C-0002. Opinions, interpretations, conclusions and recommendations are those of the author and are not necessarily endorsed by the United States Government. </a:t>
            </a:r>
            <a:endParaRPr lang="en-US" sz="1200" b="1"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VBox Config2.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52400" y="1066800"/>
            <a:ext cx="4448852" cy="5244178"/>
          </a:xfrm>
          <a:prstGeom prst="rect">
            <a:avLst/>
          </a:prstGeom>
          <a:ln>
            <a:solidFill>
              <a:schemeClr val="bg1">
                <a:lumMod val="50000"/>
              </a:schemeClr>
            </a:solidFill>
          </a:ln>
        </p:spPr>
      </p:pic>
      <p:sp>
        <p:nvSpPr>
          <p:cNvPr id="2" name="Title 1"/>
          <p:cNvSpPr>
            <a:spLocks noGrp="1"/>
          </p:cNvSpPr>
          <p:nvPr>
            <p:ph type="title"/>
          </p:nvPr>
        </p:nvSpPr>
        <p:spPr/>
        <p:txBody>
          <a:bodyPr/>
          <a:lstStyle/>
          <a:p>
            <a:r>
              <a:rPr lang="en-US" dirty="0" smtClean="0"/>
              <a:t>VM Resources</a:t>
            </a:r>
            <a:endParaRPr lang="en-US" dirty="0"/>
          </a:p>
        </p:txBody>
      </p:sp>
      <p:sp>
        <p:nvSpPr>
          <p:cNvPr id="3" name="Content Placeholder 2"/>
          <p:cNvSpPr>
            <a:spLocks noGrp="1"/>
          </p:cNvSpPr>
          <p:nvPr>
            <p:ph idx="1"/>
          </p:nvPr>
        </p:nvSpPr>
        <p:spPr>
          <a:xfrm>
            <a:off x="4800600" y="1295400"/>
            <a:ext cx="4020312" cy="4599432"/>
          </a:xfrm>
        </p:spPr>
        <p:txBody>
          <a:bodyPr/>
          <a:lstStyle/>
          <a:p>
            <a:r>
              <a:rPr lang="en-US" dirty="0" smtClean="0"/>
              <a:t>Choose </a:t>
            </a:r>
            <a:r>
              <a:rPr lang="en-US" dirty="0"/>
              <a:t>n</a:t>
            </a:r>
            <a:r>
              <a:rPr lang="en-US" dirty="0" smtClean="0"/>
              <a:t>umber of CPU cores</a:t>
            </a:r>
          </a:p>
          <a:p>
            <a:r>
              <a:rPr lang="en-US" dirty="0" smtClean="0"/>
              <a:t>Choose main memory size</a:t>
            </a:r>
          </a:p>
          <a:p>
            <a:r>
              <a:rPr lang="en-US" dirty="0" smtClean="0"/>
              <a:t>Choose devices to present to guest OS</a:t>
            </a:r>
          </a:p>
          <a:p>
            <a:pPr lvl="1"/>
            <a:r>
              <a:rPr lang="en-US" dirty="0" smtClean="0"/>
              <a:t>Network</a:t>
            </a:r>
          </a:p>
          <a:p>
            <a:pPr lvl="1"/>
            <a:r>
              <a:rPr lang="en-US" dirty="0" smtClean="0"/>
              <a:t>Storage</a:t>
            </a:r>
          </a:p>
          <a:p>
            <a:pPr lvl="1"/>
            <a:r>
              <a:rPr lang="en-US" dirty="0" smtClean="0"/>
              <a:t>Display</a:t>
            </a:r>
          </a:p>
          <a:p>
            <a:pPr lvl="1"/>
            <a:r>
              <a:rPr lang="en-US" dirty="0" smtClean="0"/>
              <a:t>Audio</a:t>
            </a:r>
          </a:p>
          <a:p>
            <a:pPr lvl="1"/>
            <a:r>
              <a:rPr lang="en-US" dirty="0" smtClean="0"/>
              <a:t>USB</a:t>
            </a:r>
          </a:p>
          <a:p>
            <a:pPr lvl="1"/>
            <a:r>
              <a:rPr lang="en-US" dirty="0" smtClean="0"/>
              <a:t>Etc.</a:t>
            </a:r>
          </a:p>
          <a:p>
            <a:pPr lvl="1"/>
            <a:endParaRPr lang="en-US" dirty="0"/>
          </a:p>
        </p:txBody>
      </p:sp>
      <p:grpSp>
        <p:nvGrpSpPr>
          <p:cNvPr id="29" name="Group 28"/>
          <p:cNvGrpSpPr/>
          <p:nvPr/>
        </p:nvGrpSpPr>
        <p:grpSpPr>
          <a:xfrm>
            <a:off x="6553200" y="3886200"/>
            <a:ext cx="2389187" cy="1981200"/>
            <a:chOff x="1676400" y="3962400"/>
            <a:chExt cx="2389187" cy="1981200"/>
          </a:xfrm>
        </p:grpSpPr>
        <p:sp>
          <p:nvSpPr>
            <p:cNvPr id="9" name="Rounded Rectangle 56"/>
            <p:cNvSpPr>
              <a:spLocks noChangeArrowheads="1"/>
            </p:cNvSpPr>
            <p:nvPr/>
          </p:nvSpPr>
          <p:spPr bwMode="auto">
            <a:xfrm>
              <a:off x="1676402" y="5197234"/>
              <a:ext cx="1604395" cy="370450"/>
            </a:xfrm>
            <a:prstGeom prst="roundRect">
              <a:avLst>
                <a:gd name="adj" fmla="val 16667"/>
              </a:avLst>
            </a:prstGeom>
            <a:solidFill>
              <a:srgbClr val="89FF18"/>
            </a:solidFill>
            <a:ln>
              <a:headEnd type="none" w="sm" len="sm"/>
              <a:tailEnd type="none" w="sm" len="sm"/>
            </a:ln>
            <a:extLst>
              <a:ext uri="{91240B29-F687-4f45-9708-019B960494DF}">
                <a14:hiddenLine xmlns:a14="http://schemas.microsoft.com/office/drawing/2010/main" xmlns="" w="9525">
                  <a:solidFill>
                    <a:srgbClr val="000000"/>
                  </a:solidFill>
                  <a:round/>
                  <a:headEnd/>
                  <a:tailEnd/>
                </a14:hiddenLine>
              </a:ext>
            </a:extLst>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ctr" anchorCtr="1" compatLnSpc="1">
              <a:prstTxWarp prst="textNoShape">
                <a:avLst/>
              </a:prstTxWarp>
            </a:bodyPr>
            <a:lstStyle/>
            <a:p>
              <a:pPr algn="ctr"/>
              <a:r>
                <a:rPr lang="en-US" sz="1100" b="1" kern="0" dirty="0">
                  <a:solidFill>
                    <a:srgbClr val="000000"/>
                  </a:solidFill>
                </a:rPr>
                <a:t>Hypervisor</a:t>
              </a:r>
            </a:p>
          </p:txBody>
        </p:sp>
        <p:sp>
          <p:nvSpPr>
            <p:cNvPr id="10" name="Rounded Rectangle 274"/>
            <p:cNvSpPr>
              <a:spLocks noChangeArrowheads="1"/>
            </p:cNvSpPr>
            <p:nvPr/>
          </p:nvSpPr>
          <p:spPr bwMode="auto">
            <a:xfrm>
              <a:off x="3325097" y="5197234"/>
              <a:ext cx="740490" cy="370450"/>
            </a:xfrm>
            <a:prstGeom prst="roundRect">
              <a:avLst>
                <a:gd name="adj" fmla="val 16667"/>
              </a:avLst>
            </a:prstGeom>
            <a:solidFill>
              <a:srgbClr val="89FF18"/>
            </a:solidFill>
            <a:ln>
              <a:headEnd type="none" w="sm" len="sm"/>
              <a:tailEnd type="none" w="sm" len="sm"/>
            </a:ln>
            <a:extLst>
              <a:ext uri="{91240B29-F687-4f45-9708-019B960494DF}">
                <a14:hiddenLine xmlns:a14="http://schemas.microsoft.com/office/drawing/2010/main" xmlns="" w="9525">
                  <a:solidFill>
                    <a:srgbClr val="000000"/>
                  </a:solidFill>
                  <a:round/>
                  <a:headEnd/>
                  <a:tailEnd/>
                </a14:hiddenLine>
              </a:ext>
            </a:extLst>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ctr" anchorCtr="1" compatLnSpc="1">
              <a:prstTxWarp prst="textNoShape">
                <a:avLst/>
              </a:prstTxWarp>
            </a:bodyPr>
            <a:lstStyle/>
            <a:p>
              <a:pPr algn="ctr"/>
              <a:r>
                <a:rPr lang="en-US" sz="1100" b="1" kern="0" dirty="0" err="1">
                  <a:solidFill>
                    <a:srgbClr val="000000"/>
                  </a:solidFill>
                </a:rPr>
                <a:t>Mgmt</a:t>
              </a:r>
              <a:endParaRPr lang="en-US" sz="1100" b="1" kern="0" dirty="0">
                <a:solidFill>
                  <a:srgbClr val="000000"/>
                </a:solidFill>
              </a:endParaRPr>
            </a:p>
          </p:txBody>
        </p:sp>
        <p:sp>
          <p:nvSpPr>
            <p:cNvPr id="11" name="Rounded Rectangle 10"/>
            <p:cNvSpPr/>
            <p:nvPr/>
          </p:nvSpPr>
          <p:spPr bwMode="auto">
            <a:xfrm>
              <a:off x="1676400" y="3962400"/>
              <a:ext cx="2378899" cy="1201024"/>
            </a:xfrm>
            <a:prstGeom prst="roundRect">
              <a:avLst>
                <a:gd name="adj" fmla="val 7525"/>
              </a:avLst>
            </a:prstGeom>
            <a:solidFill>
              <a:schemeClr val="accent5">
                <a:lumMod val="75000"/>
              </a:schemeClr>
            </a:solidFill>
            <a:ln w="9525" cap="flat" cmpd="sng" algn="ctr">
              <a:noFill/>
              <a:prstDash val="solid"/>
              <a:round/>
              <a:headEnd type="none" w="med" len="med"/>
              <a:tailEnd type="none" w="med" len="med"/>
            </a:ln>
            <a:effectLst/>
          </p:spPr>
          <p:txBody>
            <a:bodyPr lIns="0" tIns="0" rIns="0" bIns="0"/>
            <a:lstStyle/>
            <a:p>
              <a:pPr algn="ctr">
                <a:lnSpc>
                  <a:spcPct val="90000"/>
                </a:lnSpc>
                <a:spcBef>
                  <a:spcPct val="20000"/>
                </a:spcBef>
                <a:buClr>
                  <a:schemeClr val="bg1"/>
                </a:buClr>
                <a:defRPr/>
              </a:pPr>
              <a:r>
                <a:rPr lang="en-US" sz="1100" b="1" dirty="0">
                  <a:solidFill>
                    <a:srgbClr val="FFFFFF"/>
                  </a:solidFill>
                  <a:latin typeface="Arial Narrow" pitchFamily="-109" charset="0"/>
                  <a:ea typeface="ＭＳ Ｐゴシック" pitchFamily="-109" charset="-128"/>
                  <a:cs typeface="ＭＳ Ｐゴシック" pitchFamily="-109" charset="-128"/>
                </a:rPr>
                <a:t>Virtual Machines</a:t>
              </a:r>
            </a:p>
          </p:txBody>
        </p:sp>
        <p:grpSp>
          <p:nvGrpSpPr>
            <p:cNvPr id="13" name="Group 12"/>
            <p:cNvGrpSpPr/>
            <p:nvPr/>
          </p:nvGrpSpPr>
          <p:grpSpPr>
            <a:xfrm>
              <a:off x="1790904" y="4298553"/>
              <a:ext cx="687893" cy="741426"/>
              <a:chOff x="6591504" y="3758099"/>
              <a:chExt cx="687893" cy="741426"/>
            </a:xfrm>
          </p:grpSpPr>
          <p:sp>
            <p:nvSpPr>
              <p:cNvPr id="24" name="Rounded Rectangle 277"/>
              <p:cNvSpPr>
                <a:spLocks noChangeArrowheads="1"/>
              </p:cNvSpPr>
              <p:nvPr/>
            </p:nvSpPr>
            <p:spPr bwMode="auto">
              <a:xfrm>
                <a:off x="6600417" y="3758099"/>
                <a:ext cx="493660" cy="370450"/>
              </a:xfrm>
              <a:prstGeom prst="roundRect">
                <a:avLst>
                  <a:gd name="adj" fmla="val 16667"/>
                </a:avLst>
              </a:prstGeom>
              <a:ln>
                <a:headEnd type="none" w="sm" len="sm"/>
                <a:tailEnd type="none" w="sm" len="sm"/>
              </a:ln>
              <a:extLst>
                <a:ext uri="{91240B29-F687-4f45-9708-019B960494DF}">
                  <a14:hiddenLine xmlns:a14="http://schemas.microsoft.com/office/drawing/2010/main" xmlns="" w="9525">
                    <a:solidFill>
                      <a:srgbClr val="000000"/>
                    </a:solidFill>
                    <a:round/>
                    <a:headEnd/>
                    <a:tailEnd/>
                  </a14:hiddenLine>
                </a:ext>
              </a:extLst>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ctr" anchorCtr="0" compatLnSpc="1">
                <a:prstTxWarp prst="textNoShape">
                  <a:avLst/>
                </a:prstTxWarp>
              </a:bodyPr>
              <a:lstStyle/>
              <a:p>
                <a:pPr algn="ctr"/>
                <a:r>
                  <a:rPr lang="en-US" sz="1100" b="1" kern="0" dirty="0">
                    <a:solidFill>
                      <a:srgbClr val="000000"/>
                    </a:solidFill>
                    <a:latin typeface="+mn-lt"/>
                  </a:rPr>
                  <a:t>App</a:t>
                </a:r>
                <a:endParaRPr lang="en-US" sz="1400" b="1" kern="0" dirty="0">
                  <a:solidFill>
                    <a:srgbClr val="000000"/>
                  </a:solidFill>
                  <a:latin typeface="+mn-lt"/>
                </a:endParaRPr>
              </a:p>
            </p:txBody>
          </p:sp>
          <p:sp>
            <p:nvSpPr>
              <p:cNvPr id="25" name="Rounded Rectangle 24"/>
              <p:cNvSpPr/>
              <p:nvPr/>
            </p:nvSpPr>
            <p:spPr bwMode="auto">
              <a:xfrm>
                <a:off x="7094229" y="4121472"/>
                <a:ext cx="185168" cy="370338"/>
              </a:xfrm>
              <a:prstGeom prst="roundRect">
                <a:avLst/>
              </a:prstGeom>
              <a:solidFill>
                <a:srgbClr val="89FF18"/>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vert" wrap="square" lIns="0" tIns="0" rIns="0" bIns="0" numCol="1" rtlCol="0" anchor="b" anchorCtr="0" compatLnSpc="1">
                <a:prstTxWarp prst="textNoShape">
                  <a:avLst/>
                </a:prstTxWarp>
              </a:bodyPr>
              <a:lstStyle/>
              <a:p>
                <a:pPr algn="ctr"/>
                <a:r>
                  <a:rPr lang="en-US" sz="800" b="1" kern="0" dirty="0">
                    <a:solidFill>
                      <a:srgbClr val="000000"/>
                    </a:solidFill>
                    <a:latin typeface="+mn-lt"/>
                  </a:rPr>
                  <a:t>Mon</a:t>
                </a:r>
              </a:p>
            </p:txBody>
          </p:sp>
          <p:sp>
            <p:nvSpPr>
              <p:cNvPr id="26" name="Rounded Rectangle 25"/>
              <p:cNvSpPr/>
              <p:nvPr/>
            </p:nvSpPr>
            <p:spPr bwMode="auto">
              <a:xfrm>
                <a:off x="6591504" y="4114800"/>
                <a:ext cx="493783" cy="228600"/>
              </a:xfrm>
              <a:prstGeom prst="roundRect">
                <a:avLst/>
              </a:prstGeom>
              <a:gradFill flip="none" rotWithShape="1">
                <a:gsLst>
                  <a:gs pos="0">
                    <a:srgbClr val="FF6600"/>
                  </a:gs>
                  <a:gs pos="87000">
                    <a:srgbClr val="FDB523"/>
                  </a:gs>
                  <a:gs pos="100000">
                    <a:srgbClr val="FDB523"/>
                  </a:gs>
                </a:gsLst>
                <a:lin ang="16200000" scaled="0"/>
                <a:tileRect/>
              </a:gra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ctr" anchorCtr="0" compatLnSpc="1">
                <a:prstTxWarp prst="textNoShape">
                  <a:avLst/>
                </a:prstTxWarp>
              </a:bodyPr>
              <a:lstStyle/>
              <a:p>
                <a:pPr algn="ctr"/>
                <a:r>
                  <a:rPr lang="en-US" sz="1100" b="1" kern="0" dirty="0">
                    <a:solidFill>
                      <a:srgbClr val="000000"/>
                    </a:solidFill>
                    <a:latin typeface="+mn-lt"/>
                  </a:rPr>
                  <a:t>OS</a:t>
                </a:r>
              </a:p>
            </p:txBody>
          </p:sp>
          <p:sp>
            <p:nvSpPr>
              <p:cNvPr id="27" name="Rounded Rectangle 26"/>
              <p:cNvSpPr/>
              <p:nvPr/>
            </p:nvSpPr>
            <p:spPr bwMode="auto">
              <a:xfrm>
                <a:off x="6596097" y="4343400"/>
                <a:ext cx="493783" cy="156125"/>
              </a:xfrm>
              <a:prstGeom prst="roundRect">
                <a:avLst/>
              </a:prstGeom>
              <a:solidFill>
                <a:srgbClr val="89FF18"/>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b" anchorCtr="0" compatLnSpc="1">
                <a:prstTxWarp prst="textNoShape">
                  <a:avLst/>
                </a:prstTxWarp>
              </a:bodyPr>
              <a:lstStyle/>
              <a:p>
                <a:pPr algn="ctr"/>
                <a:r>
                  <a:rPr lang="en-US" sz="1100" b="1" kern="0" dirty="0">
                    <a:solidFill>
                      <a:srgbClr val="000000"/>
                    </a:solidFill>
                    <a:latin typeface="+mn-lt"/>
                  </a:rPr>
                  <a:t>VM</a:t>
                </a:r>
              </a:p>
            </p:txBody>
          </p:sp>
        </p:grpSp>
        <p:grpSp>
          <p:nvGrpSpPr>
            <p:cNvPr id="14" name="Group 13"/>
            <p:cNvGrpSpPr/>
            <p:nvPr/>
          </p:nvGrpSpPr>
          <p:grpSpPr>
            <a:xfrm>
              <a:off x="2514600" y="4294828"/>
              <a:ext cx="687893" cy="741426"/>
              <a:chOff x="6591504" y="3758099"/>
              <a:chExt cx="687893" cy="741426"/>
            </a:xfrm>
          </p:grpSpPr>
          <p:sp>
            <p:nvSpPr>
              <p:cNvPr id="20" name="Rounded Rectangle 277"/>
              <p:cNvSpPr>
                <a:spLocks noChangeArrowheads="1"/>
              </p:cNvSpPr>
              <p:nvPr/>
            </p:nvSpPr>
            <p:spPr bwMode="auto">
              <a:xfrm>
                <a:off x="6600417" y="3758099"/>
                <a:ext cx="493660" cy="370450"/>
              </a:xfrm>
              <a:prstGeom prst="roundRect">
                <a:avLst>
                  <a:gd name="adj" fmla="val 16667"/>
                </a:avLst>
              </a:prstGeom>
              <a:ln>
                <a:headEnd type="none" w="sm" len="sm"/>
                <a:tailEnd type="none" w="sm" len="sm"/>
              </a:ln>
              <a:extLst>
                <a:ext uri="{91240B29-F687-4f45-9708-019B960494DF}">
                  <a14:hiddenLine xmlns:a14="http://schemas.microsoft.com/office/drawing/2010/main" xmlns="" w="9525">
                    <a:solidFill>
                      <a:srgbClr val="000000"/>
                    </a:solidFill>
                    <a:round/>
                    <a:headEnd/>
                    <a:tailEnd/>
                  </a14:hiddenLine>
                </a:ext>
              </a:extLst>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ctr" anchorCtr="0" compatLnSpc="1">
                <a:prstTxWarp prst="textNoShape">
                  <a:avLst/>
                </a:prstTxWarp>
              </a:bodyPr>
              <a:lstStyle/>
              <a:p>
                <a:pPr algn="ctr"/>
                <a:r>
                  <a:rPr lang="en-US" sz="1100" b="1" kern="0" dirty="0">
                    <a:solidFill>
                      <a:srgbClr val="000000"/>
                    </a:solidFill>
                    <a:latin typeface="+mn-lt"/>
                  </a:rPr>
                  <a:t>App</a:t>
                </a:r>
                <a:endParaRPr lang="en-US" sz="1400" b="1" kern="0" dirty="0">
                  <a:solidFill>
                    <a:srgbClr val="000000"/>
                  </a:solidFill>
                  <a:latin typeface="+mn-lt"/>
                </a:endParaRPr>
              </a:p>
            </p:txBody>
          </p:sp>
          <p:sp>
            <p:nvSpPr>
              <p:cNvPr id="21" name="Rounded Rectangle 20"/>
              <p:cNvSpPr/>
              <p:nvPr/>
            </p:nvSpPr>
            <p:spPr bwMode="auto">
              <a:xfrm>
                <a:off x="7094229" y="4121472"/>
                <a:ext cx="185168" cy="370338"/>
              </a:xfrm>
              <a:prstGeom prst="roundRect">
                <a:avLst/>
              </a:prstGeom>
              <a:solidFill>
                <a:srgbClr val="89FF18"/>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vert" wrap="square" lIns="0" tIns="0" rIns="0" bIns="0" numCol="1" rtlCol="0" anchor="b" anchorCtr="0" compatLnSpc="1">
                <a:prstTxWarp prst="textNoShape">
                  <a:avLst/>
                </a:prstTxWarp>
              </a:bodyPr>
              <a:lstStyle/>
              <a:p>
                <a:pPr algn="ctr"/>
                <a:r>
                  <a:rPr lang="en-US" sz="800" b="1" kern="0" dirty="0">
                    <a:solidFill>
                      <a:srgbClr val="000000"/>
                    </a:solidFill>
                    <a:latin typeface="+mn-lt"/>
                  </a:rPr>
                  <a:t>Mon</a:t>
                </a:r>
              </a:p>
            </p:txBody>
          </p:sp>
          <p:sp>
            <p:nvSpPr>
              <p:cNvPr id="22" name="Rounded Rectangle 21"/>
              <p:cNvSpPr/>
              <p:nvPr/>
            </p:nvSpPr>
            <p:spPr bwMode="auto">
              <a:xfrm>
                <a:off x="6591504" y="4114800"/>
                <a:ext cx="493783" cy="228600"/>
              </a:xfrm>
              <a:prstGeom prst="roundRect">
                <a:avLst/>
              </a:prstGeom>
              <a:gradFill flip="none" rotWithShape="1">
                <a:gsLst>
                  <a:gs pos="0">
                    <a:srgbClr val="FF6600"/>
                  </a:gs>
                  <a:gs pos="87000">
                    <a:srgbClr val="FDB523"/>
                  </a:gs>
                  <a:gs pos="100000">
                    <a:srgbClr val="FDB523"/>
                  </a:gs>
                </a:gsLst>
                <a:lin ang="16200000" scaled="0"/>
                <a:tileRect/>
              </a:gra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ctr" anchorCtr="0" compatLnSpc="1">
                <a:prstTxWarp prst="textNoShape">
                  <a:avLst/>
                </a:prstTxWarp>
              </a:bodyPr>
              <a:lstStyle/>
              <a:p>
                <a:pPr algn="ctr"/>
                <a:r>
                  <a:rPr lang="en-US" sz="1100" b="1" kern="0" dirty="0">
                    <a:solidFill>
                      <a:srgbClr val="000000"/>
                    </a:solidFill>
                    <a:latin typeface="+mn-lt"/>
                  </a:rPr>
                  <a:t>OS</a:t>
                </a:r>
              </a:p>
            </p:txBody>
          </p:sp>
          <p:sp>
            <p:nvSpPr>
              <p:cNvPr id="23" name="Rounded Rectangle 22"/>
              <p:cNvSpPr/>
              <p:nvPr/>
            </p:nvSpPr>
            <p:spPr bwMode="auto">
              <a:xfrm>
                <a:off x="6596097" y="4343400"/>
                <a:ext cx="493783" cy="156125"/>
              </a:xfrm>
              <a:prstGeom prst="roundRect">
                <a:avLst/>
              </a:prstGeom>
              <a:solidFill>
                <a:srgbClr val="89FF18"/>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b" anchorCtr="0" compatLnSpc="1">
                <a:prstTxWarp prst="textNoShape">
                  <a:avLst/>
                </a:prstTxWarp>
              </a:bodyPr>
              <a:lstStyle/>
              <a:p>
                <a:pPr algn="ctr"/>
                <a:r>
                  <a:rPr lang="en-US" sz="1100" b="1" kern="0" dirty="0">
                    <a:solidFill>
                      <a:srgbClr val="000000"/>
                    </a:solidFill>
                    <a:latin typeface="+mn-lt"/>
                  </a:rPr>
                  <a:t>VM</a:t>
                </a:r>
              </a:p>
            </p:txBody>
          </p:sp>
        </p:grpSp>
        <p:grpSp>
          <p:nvGrpSpPr>
            <p:cNvPr id="15" name="Group 14"/>
            <p:cNvGrpSpPr/>
            <p:nvPr/>
          </p:nvGrpSpPr>
          <p:grpSpPr>
            <a:xfrm>
              <a:off x="3238296" y="4291103"/>
              <a:ext cx="687893" cy="741426"/>
              <a:chOff x="6591504" y="3758099"/>
              <a:chExt cx="687893" cy="741426"/>
            </a:xfrm>
          </p:grpSpPr>
          <p:sp>
            <p:nvSpPr>
              <p:cNvPr id="16" name="Rounded Rectangle 277"/>
              <p:cNvSpPr>
                <a:spLocks noChangeArrowheads="1"/>
              </p:cNvSpPr>
              <p:nvPr/>
            </p:nvSpPr>
            <p:spPr bwMode="auto">
              <a:xfrm>
                <a:off x="6600417" y="3758099"/>
                <a:ext cx="493660" cy="370450"/>
              </a:xfrm>
              <a:prstGeom prst="roundRect">
                <a:avLst>
                  <a:gd name="adj" fmla="val 16667"/>
                </a:avLst>
              </a:prstGeom>
              <a:ln>
                <a:headEnd type="none" w="sm" len="sm"/>
                <a:tailEnd type="none" w="sm" len="sm"/>
              </a:ln>
              <a:extLst>
                <a:ext uri="{91240B29-F687-4f45-9708-019B960494DF}">
                  <a14:hiddenLine xmlns:a14="http://schemas.microsoft.com/office/drawing/2010/main" xmlns="" w="9525">
                    <a:solidFill>
                      <a:srgbClr val="000000"/>
                    </a:solidFill>
                    <a:round/>
                    <a:headEnd/>
                    <a:tailEnd/>
                  </a14:hiddenLine>
                </a:ext>
              </a:extLst>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ctr" anchorCtr="0" compatLnSpc="1">
                <a:prstTxWarp prst="textNoShape">
                  <a:avLst/>
                </a:prstTxWarp>
              </a:bodyPr>
              <a:lstStyle/>
              <a:p>
                <a:pPr algn="ctr"/>
                <a:r>
                  <a:rPr lang="en-US" sz="1100" b="1" kern="0" dirty="0">
                    <a:solidFill>
                      <a:srgbClr val="000000"/>
                    </a:solidFill>
                    <a:latin typeface="+mn-lt"/>
                  </a:rPr>
                  <a:t>App</a:t>
                </a:r>
                <a:endParaRPr lang="en-US" sz="1400" b="1" kern="0" dirty="0">
                  <a:solidFill>
                    <a:srgbClr val="000000"/>
                  </a:solidFill>
                  <a:latin typeface="+mn-lt"/>
                </a:endParaRPr>
              </a:p>
            </p:txBody>
          </p:sp>
          <p:sp>
            <p:nvSpPr>
              <p:cNvPr id="17" name="Rounded Rectangle 16"/>
              <p:cNvSpPr/>
              <p:nvPr/>
            </p:nvSpPr>
            <p:spPr bwMode="auto">
              <a:xfrm>
                <a:off x="7094229" y="4121472"/>
                <a:ext cx="185168" cy="370338"/>
              </a:xfrm>
              <a:prstGeom prst="roundRect">
                <a:avLst/>
              </a:prstGeom>
              <a:solidFill>
                <a:srgbClr val="89FF18"/>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vert" wrap="square" lIns="0" tIns="0" rIns="0" bIns="0" numCol="1" rtlCol="0" anchor="b" anchorCtr="0" compatLnSpc="1">
                <a:prstTxWarp prst="textNoShape">
                  <a:avLst/>
                </a:prstTxWarp>
              </a:bodyPr>
              <a:lstStyle/>
              <a:p>
                <a:pPr algn="ctr"/>
                <a:r>
                  <a:rPr lang="en-US" sz="800" b="1" kern="0" dirty="0">
                    <a:solidFill>
                      <a:srgbClr val="000000"/>
                    </a:solidFill>
                    <a:latin typeface="+mn-lt"/>
                  </a:rPr>
                  <a:t>Mon</a:t>
                </a:r>
              </a:p>
            </p:txBody>
          </p:sp>
          <p:sp>
            <p:nvSpPr>
              <p:cNvPr id="18" name="Rounded Rectangle 17"/>
              <p:cNvSpPr/>
              <p:nvPr/>
            </p:nvSpPr>
            <p:spPr bwMode="auto">
              <a:xfrm>
                <a:off x="6591504" y="4114800"/>
                <a:ext cx="493783" cy="228600"/>
              </a:xfrm>
              <a:prstGeom prst="roundRect">
                <a:avLst/>
              </a:prstGeom>
              <a:gradFill flip="none" rotWithShape="1">
                <a:gsLst>
                  <a:gs pos="0">
                    <a:srgbClr val="FF6600"/>
                  </a:gs>
                  <a:gs pos="87000">
                    <a:srgbClr val="FDB523"/>
                  </a:gs>
                  <a:gs pos="100000">
                    <a:srgbClr val="FDB523"/>
                  </a:gs>
                </a:gsLst>
                <a:lin ang="16200000" scaled="0"/>
                <a:tileRect/>
              </a:gra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ctr" anchorCtr="0" compatLnSpc="1">
                <a:prstTxWarp prst="textNoShape">
                  <a:avLst/>
                </a:prstTxWarp>
              </a:bodyPr>
              <a:lstStyle/>
              <a:p>
                <a:pPr algn="ctr"/>
                <a:r>
                  <a:rPr lang="en-US" sz="1100" b="1" kern="0" dirty="0">
                    <a:solidFill>
                      <a:srgbClr val="000000"/>
                    </a:solidFill>
                    <a:latin typeface="+mn-lt"/>
                  </a:rPr>
                  <a:t>OS</a:t>
                </a:r>
              </a:p>
            </p:txBody>
          </p:sp>
          <p:sp>
            <p:nvSpPr>
              <p:cNvPr id="19" name="Rounded Rectangle 18"/>
              <p:cNvSpPr/>
              <p:nvPr/>
            </p:nvSpPr>
            <p:spPr bwMode="auto">
              <a:xfrm>
                <a:off x="6596097" y="4343400"/>
                <a:ext cx="493783" cy="156125"/>
              </a:xfrm>
              <a:prstGeom prst="roundRect">
                <a:avLst/>
              </a:prstGeom>
              <a:solidFill>
                <a:srgbClr val="89FF18"/>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b" anchorCtr="0" compatLnSpc="1">
                <a:prstTxWarp prst="textNoShape">
                  <a:avLst/>
                </a:prstTxWarp>
              </a:bodyPr>
              <a:lstStyle/>
              <a:p>
                <a:pPr algn="ctr"/>
                <a:r>
                  <a:rPr lang="en-US" sz="1100" b="1" kern="0" dirty="0">
                    <a:solidFill>
                      <a:srgbClr val="000000"/>
                    </a:solidFill>
                    <a:latin typeface="+mn-lt"/>
                  </a:rPr>
                  <a:t>VM</a:t>
                </a:r>
              </a:p>
            </p:txBody>
          </p:sp>
        </p:grpSp>
        <p:sp>
          <p:nvSpPr>
            <p:cNvPr id="28" name="Rectangle 27"/>
            <p:cNvSpPr/>
            <p:nvPr/>
          </p:nvSpPr>
          <p:spPr bwMode="auto">
            <a:xfrm>
              <a:off x="1676400" y="5638800"/>
              <a:ext cx="2362200" cy="304800"/>
            </a:xfrm>
            <a:prstGeom prst="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latinLnBrk="0">
                <a:lnSpc>
                  <a:spcPct val="100000"/>
                </a:lnSpc>
                <a:buClrTx/>
                <a:buSzTx/>
                <a:buFontTx/>
                <a:buNone/>
                <a:tabLst/>
                <a:defRPr/>
              </a:pPr>
              <a:r>
                <a:rPr lang="en-US" sz="1100" b="1" kern="0" dirty="0" smtClean="0">
                  <a:solidFill>
                    <a:srgbClr val="000000"/>
                  </a:solidFill>
                </a:rPr>
                <a:t>Hardware</a:t>
              </a:r>
            </a:p>
          </p:txBody>
        </p:sp>
      </p:grpSp>
    </p:spTree>
    <p:extLst>
      <p:ext uri="{BB962C8B-B14F-4D97-AF65-F5344CB8AC3E}">
        <p14:creationId xmlns:p14="http://schemas.microsoft.com/office/powerpoint/2010/main" xmlns="" val="40803945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Virtual Machines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610702367"/>
              </p:ext>
            </p:extLst>
          </p:nvPr>
        </p:nvGraphicFramePr>
        <p:xfrm>
          <a:off x="228600" y="1143000"/>
          <a:ext cx="8763000" cy="4937759"/>
        </p:xfrm>
        <a:graphic>
          <a:graphicData uri="http://schemas.openxmlformats.org/drawingml/2006/table">
            <a:tbl>
              <a:tblPr firstRow="1" bandRow="1">
                <a:tableStyleId>{5C22544A-7EE6-4342-B048-85BDC9FD1C3A}</a:tableStyleId>
              </a:tblPr>
              <a:tblGrid>
                <a:gridCol w="1460500"/>
                <a:gridCol w="1460500"/>
                <a:gridCol w="736600"/>
                <a:gridCol w="2184400"/>
                <a:gridCol w="1168400"/>
                <a:gridCol w="1752600"/>
              </a:tblGrid>
              <a:tr h="370840">
                <a:tc>
                  <a:txBody>
                    <a:bodyPr/>
                    <a:lstStyle/>
                    <a:p>
                      <a:pPr algn="ctr"/>
                      <a:r>
                        <a:rPr lang="en-US" sz="1600" dirty="0" smtClean="0"/>
                        <a:t>Name</a:t>
                      </a:r>
                      <a:endParaRPr lang="en-US" sz="1600" dirty="0"/>
                    </a:p>
                  </a:txBody>
                  <a:tcPr/>
                </a:tc>
                <a:tc>
                  <a:txBody>
                    <a:bodyPr/>
                    <a:lstStyle/>
                    <a:p>
                      <a:pPr algn="ctr"/>
                      <a:r>
                        <a:rPr lang="en-US" sz="1600" dirty="0" smtClean="0"/>
                        <a:t>Organization/License</a:t>
                      </a:r>
                      <a:endParaRPr lang="en-US" sz="1600" dirty="0"/>
                    </a:p>
                  </a:txBody>
                  <a:tcPr/>
                </a:tc>
                <a:tc>
                  <a:txBody>
                    <a:bodyPr/>
                    <a:lstStyle/>
                    <a:p>
                      <a:pPr algn="ctr"/>
                      <a:r>
                        <a:rPr lang="en-US" sz="1600" dirty="0" smtClean="0"/>
                        <a:t>Type</a:t>
                      </a:r>
                      <a:endParaRPr lang="en-US" sz="1600" dirty="0"/>
                    </a:p>
                  </a:txBody>
                  <a:tcPr/>
                </a:tc>
                <a:tc>
                  <a:txBody>
                    <a:bodyPr/>
                    <a:lstStyle/>
                    <a:p>
                      <a:pPr algn="ctr"/>
                      <a:r>
                        <a:rPr lang="en-US" sz="1600" dirty="0" smtClean="0"/>
                        <a:t>Virtualization</a:t>
                      </a:r>
                      <a:endParaRPr lang="en-US" sz="1600" dirty="0"/>
                    </a:p>
                  </a:txBody>
                  <a:tcPr/>
                </a:tc>
                <a:tc>
                  <a:txBody>
                    <a:bodyPr/>
                    <a:lstStyle/>
                    <a:p>
                      <a:pPr algn="ctr"/>
                      <a:r>
                        <a:rPr lang="en-US" sz="1600" dirty="0" smtClean="0"/>
                        <a:t>Speed</a:t>
                      </a:r>
                      <a:endParaRPr lang="en-US" sz="1600" dirty="0"/>
                    </a:p>
                  </a:txBody>
                  <a:tcPr/>
                </a:tc>
                <a:tc>
                  <a:txBody>
                    <a:bodyPr/>
                    <a:lstStyle/>
                    <a:p>
                      <a:pPr algn="ctr"/>
                      <a:r>
                        <a:rPr lang="en-US" sz="1600" dirty="0" smtClean="0"/>
                        <a:t>API</a:t>
                      </a:r>
                      <a:endParaRPr lang="en-US" sz="1600" dirty="0"/>
                    </a:p>
                  </a:txBody>
                  <a:tcPr/>
                </a:tc>
              </a:tr>
              <a:tr h="370840">
                <a:tc>
                  <a:txBody>
                    <a:bodyPr/>
                    <a:lstStyle/>
                    <a:p>
                      <a:r>
                        <a:rPr lang="en-US" sz="1400" dirty="0" smtClean="0"/>
                        <a:t>KVM</a:t>
                      </a:r>
                      <a:endParaRPr lang="en-US" sz="1400" dirty="0"/>
                    </a:p>
                  </a:txBody>
                  <a:tcPr/>
                </a:tc>
                <a:tc>
                  <a:txBody>
                    <a:bodyPr/>
                    <a:lstStyle/>
                    <a:p>
                      <a:r>
                        <a:rPr lang="en-US" sz="1400" dirty="0" err="1" smtClean="0"/>
                        <a:t>Qumranet</a:t>
                      </a:r>
                      <a:r>
                        <a:rPr lang="en-US" sz="1400" dirty="0" smtClean="0"/>
                        <a:t> </a:t>
                      </a:r>
                      <a:endParaRPr lang="en-US" sz="1400" dirty="0"/>
                    </a:p>
                  </a:txBody>
                  <a:tcPr/>
                </a:tc>
                <a:tc>
                  <a:txBody>
                    <a:bodyPr/>
                    <a:lstStyle/>
                    <a:p>
                      <a:r>
                        <a:rPr lang="en-US" sz="1400" dirty="0" smtClean="0"/>
                        <a:t>1</a:t>
                      </a:r>
                      <a:endParaRPr lang="en-US" sz="1400" dirty="0"/>
                    </a:p>
                  </a:txBody>
                  <a:tcPr/>
                </a:tc>
                <a:tc>
                  <a:txBody>
                    <a:bodyPr/>
                    <a:lstStyle/>
                    <a:p>
                      <a:r>
                        <a:rPr lang="en-US" sz="1400" dirty="0" smtClean="0"/>
                        <a:t>Virtualization</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Up to near native</a:t>
                      </a:r>
                    </a:p>
                  </a:txBody>
                  <a:tcPr/>
                </a:tc>
                <a:tc>
                  <a:txBody>
                    <a:bodyPr/>
                    <a:lstStyle/>
                    <a:p>
                      <a:r>
                        <a:rPr lang="en-US" sz="1400" dirty="0" err="1" smtClean="0"/>
                        <a:t>libvert</a:t>
                      </a:r>
                      <a:endParaRPr lang="en-US" sz="1400" dirty="0"/>
                    </a:p>
                  </a:txBody>
                  <a:tcPr/>
                </a:tc>
              </a:tr>
              <a:tr h="370840">
                <a:tc>
                  <a:txBody>
                    <a:bodyPr/>
                    <a:lstStyle/>
                    <a:p>
                      <a:r>
                        <a:rPr lang="en-US" sz="1400" dirty="0" smtClean="0"/>
                        <a:t>Microsoft Virtual Server</a:t>
                      </a:r>
                      <a:endParaRPr lang="en-US" sz="1400" dirty="0"/>
                    </a:p>
                  </a:txBody>
                  <a:tcPr/>
                </a:tc>
                <a:tc>
                  <a:txBody>
                    <a:bodyPr/>
                    <a:lstStyle/>
                    <a:p>
                      <a:r>
                        <a:rPr lang="en-US" sz="1400" dirty="0" smtClean="0"/>
                        <a:t>Microsoft</a:t>
                      </a:r>
                      <a:endParaRPr lang="en-US" sz="1400" dirty="0"/>
                    </a:p>
                  </a:txBody>
                  <a:tcPr/>
                </a:tc>
                <a:tc>
                  <a:txBody>
                    <a:bodyPr/>
                    <a:lstStyle/>
                    <a:p>
                      <a:r>
                        <a:rPr lang="en-US" sz="1400" dirty="0" smtClean="0"/>
                        <a:t>2</a:t>
                      </a:r>
                      <a:endParaRPr lang="en-US" sz="1400" dirty="0"/>
                    </a:p>
                  </a:txBody>
                  <a:tcPr/>
                </a:tc>
                <a:tc>
                  <a:txBody>
                    <a:bodyPr/>
                    <a:lstStyle/>
                    <a:p>
                      <a:r>
                        <a:rPr lang="en-US" sz="1400" dirty="0" smtClean="0"/>
                        <a:t>Virtualization</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Up to near native</a:t>
                      </a:r>
                    </a:p>
                  </a:txBody>
                  <a:tcPr/>
                </a:tc>
                <a:tc>
                  <a:txBody>
                    <a:bodyPr/>
                    <a:lstStyle/>
                    <a:p>
                      <a:r>
                        <a:rPr lang="en-US" sz="1400" dirty="0" smtClean="0"/>
                        <a:t>COM</a:t>
                      </a:r>
                      <a:endParaRPr lang="en-US" sz="1400" dirty="0"/>
                    </a:p>
                  </a:txBody>
                  <a:tcPr/>
                </a:tc>
              </a:tr>
              <a:tr h="370840">
                <a:tc>
                  <a:txBody>
                    <a:bodyPr/>
                    <a:lstStyle/>
                    <a:p>
                      <a:r>
                        <a:rPr lang="en-US" sz="1400" dirty="0" smtClean="0"/>
                        <a:t>Microsoft Hyper-V</a:t>
                      </a:r>
                      <a:endParaRPr lang="en-US" sz="1400" dirty="0"/>
                    </a:p>
                  </a:txBody>
                  <a:tcPr/>
                </a:tc>
                <a:tc>
                  <a:txBody>
                    <a:bodyPr/>
                    <a:lstStyle/>
                    <a:p>
                      <a:r>
                        <a:rPr lang="en-US" sz="1400" dirty="0" smtClean="0"/>
                        <a:t>Microsoft</a:t>
                      </a:r>
                      <a:endParaRPr lang="en-US" sz="1400" dirty="0"/>
                    </a:p>
                  </a:txBody>
                  <a:tcPr/>
                </a:tc>
                <a:tc>
                  <a:txBody>
                    <a:bodyPr/>
                    <a:lstStyle/>
                    <a:p>
                      <a:r>
                        <a:rPr lang="en-US" sz="1400" dirty="0" smtClean="0"/>
                        <a:t>1</a:t>
                      </a:r>
                      <a:endParaRPr lang="en-US" sz="1400" dirty="0"/>
                    </a:p>
                  </a:txBody>
                  <a:tcPr/>
                </a:tc>
                <a:tc>
                  <a:txBody>
                    <a:bodyPr/>
                    <a:lstStyle/>
                    <a:p>
                      <a:r>
                        <a:rPr lang="en-US" sz="1400" dirty="0" smtClean="0"/>
                        <a:t>Virtualization</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Up to near native</a:t>
                      </a:r>
                    </a:p>
                  </a:txBody>
                  <a:tcPr/>
                </a:tc>
                <a:tc>
                  <a:txBody>
                    <a:bodyPr/>
                    <a:lstStyle/>
                    <a:p>
                      <a:r>
                        <a:rPr lang="en-US" sz="1400" dirty="0" err="1" smtClean="0"/>
                        <a:t>libvert</a:t>
                      </a:r>
                      <a:r>
                        <a:rPr lang="en-US" sz="1400" dirty="0" smtClean="0"/>
                        <a:t>, WMI</a:t>
                      </a:r>
                      <a:endParaRPr lang="en-US" sz="1400" dirty="0"/>
                    </a:p>
                  </a:txBody>
                  <a:tcPr/>
                </a:tc>
              </a:tr>
              <a:tr h="370840">
                <a:tc>
                  <a:txBody>
                    <a:bodyPr/>
                    <a:lstStyle/>
                    <a:p>
                      <a:r>
                        <a:rPr lang="en-US" sz="1400" dirty="0" smtClean="0"/>
                        <a:t>QEMU</a:t>
                      </a:r>
                      <a:endParaRPr lang="en-US" sz="1400" dirty="0"/>
                    </a:p>
                  </a:txBody>
                  <a:tcPr/>
                </a:tc>
                <a:tc>
                  <a:txBody>
                    <a:bodyPr/>
                    <a:lstStyle/>
                    <a:p>
                      <a:r>
                        <a:rPr lang="en-US" sz="1400" dirty="0" err="1" smtClean="0"/>
                        <a:t>Fabrice</a:t>
                      </a:r>
                      <a:r>
                        <a:rPr lang="en-US" sz="1400" dirty="0" smtClean="0"/>
                        <a:t> </a:t>
                      </a:r>
                      <a:r>
                        <a:rPr lang="en-US" sz="1400" dirty="0" err="1" smtClean="0"/>
                        <a:t>Bellard</a:t>
                      </a:r>
                      <a:r>
                        <a:rPr lang="en-US" sz="1400" dirty="0" smtClean="0"/>
                        <a:t> and</a:t>
                      </a:r>
                      <a:r>
                        <a:rPr lang="en-US" sz="1400" baseline="0" dirty="0" smtClean="0"/>
                        <a:t> others</a:t>
                      </a:r>
                      <a:endParaRPr lang="en-US" sz="1400" dirty="0"/>
                    </a:p>
                  </a:txBody>
                  <a:tcPr/>
                </a:tc>
                <a:tc>
                  <a:txBody>
                    <a:bodyPr/>
                    <a:lstStyle/>
                    <a:p>
                      <a:r>
                        <a:rPr lang="en-US" sz="1400" dirty="0" smtClean="0"/>
                        <a:t>2</a:t>
                      </a:r>
                      <a:endParaRPr lang="en-US" sz="1400" dirty="0"/>
                    </a:p>
                  </a:txBody>
                  <a:tcPr/>
                </a:tc>
                <a:tc>
                  <a:txBody>
                    <a:bodyPr/>
                    <a:lstStyle/>
                    <a:p>
                      <a:r>
                        <a:rPr lang="en-US" sz="1400" dirty="0" smtClean="0"/>
                        <a:t>Emulation</a:t>
                      </a:r>
                      <a:endParaRPr lang="en-US" sz="1400" dirty="0"/>
                    </a:p>
                  </a:txBody>
                  <a:tcPr/>
                </a:tc>
                <a:tc>
                  <a:txBody>
                    <a:bodyPr/>
                    <a:lstStyle/>
                    <a:p>
                      <a:r>
                        <a:rPr lang="en-US" sz="1400" dirty="0" smtClean="0"/>
                        <a:t>Less than native</a:t>
                      </a:r>
                      <a:endParaRPr lang="en-US" sz="1400" dirty="0"/>
                    </a:p>
                  </a:txBody>
                  <a:tcPr/>
                </a:tc>
                <a:tc>
                  <a:txBody>
                    <a:bodyPr/>
                    <a:lstStyle/>
                    <a:p>
                      <a:r>
                        <a:rPr lang="en-US" sz="1400" dirty="0" err="1" smtClean="0"/>
                        <a:t>libvirt</a:t>
                      </a:r>
                      <a:r>
                        <a:rPr lang="en-US" sz="1400" dirty="0" smtClean="0"/>
                        <a:t>, </a:t>
                      </a:r>
                      <a:r>
                        <a:rPr lang="en-US" sz="1400" dirty="0" err="1" smtClean="0"/>
                        <a:t>libguestfs</a:t>
                      </a:r>
                      <a:endParaRPr lang="en-US" sz="1400" dirty="0"/>
                    </a:p>
                  </a:txBody>
                  <a:tcPr/>
                </a:tc>
              </a:tr>
              <a:tr h="370840">
                <a:tc>
                  <a:txBody>
                    <a:bodyPr/>
                    <a:lstStyle/>
                    <a:p>
                      <a:r>
                        <a:rPr lang="en-US" sz="1400" dirty="0" smtClean="0"/>
                        <a:t>Virtual Box</a:t>
                      </a:r>
                      <a:endParaRPr lang="en-US" sz="1400" dirty="0"/>
                    </a:p>
                  </a:txBody>
                  <a:tcPr/>
                </a:tc>
                <a:tc>
                  <a:txBody>
                    <a:bodyPr/>
                    <a:lstStyle/>
                    <a:p>
                      <a:r>
                        <a:rPr lang="en-US" sz="1400" dirty="0" smtClean="0"/>
                        <a:t>Oracle</a:t>
                      </a:r>
                      <a:endParaRPr lang="en-US" sz="1400" dirty="0"/>
                    </a:p>
                  </a:txBody>
                  <a:tcPr/>
                </a:tc>
                <a:tc>
                  <a:txBody>
                    <a:bodyPr/>
                    <a:lstStyle/>
                    <a:p>
                      <a:r>
                        <a:rPr lang="en-US" sz="1400" dirty="0" smtClean="0"/>
                        <a:t>2</a:t>
                      </a:r>
                      <a:endParaRPr lang="en-US" sz="1400" dirty="0"/>
                    </a:p>
                  </a:txBody>
                  <a:tcPr/>
                </a:tc>
                <a:tc>
                  <a:txBody>
                    <a:bodyPr/>
                    <a:lstStyle/>
                    <a:p>
                      <a:r>
                        <a:rPr lang="en-US" sz="1400" dirty="0" smtClean="0"/>
                        <a:t>Virtualization</a:t>
                      </a:r>
                      <a:endParaRPr lang="en-US" sz="1400" dirty="0"/>
                    </a:p>
                  </a:txBody>
                  <a:tcPr/>
                </a:tc>
                <a:tc>
                  <a:txBody>
                    <a:bodyPr/>
                    <a:lstStyle/>
                    <a:p>
                      <a:r>
                        <a:rPr lang="en-US" sz="1400" dirty="0" smtClean="0"/>
                        <a:t>Up to near native</a:t>
                      </a:r>
                      <a:endParaRPr lang="en-US" sz="1400" dirty="0"/>
                    </a:p>
                  </a:txBody>
                  <a:tcPr/>
                </a:tc>
                <a:tc>
                  <a:txBody>
                    <a:bodyPr/>
                    <a:lstStyle/>
                    <a:p>
                      <a:r>
                        <a:rPr lang="en-US" sz="1400" dirty="0" smtClean="0"/>
                        <a:t>Command line, </a:t>
                      </a:r>
                      <a:r>
                        <a:rPr lang="en-US" sz="1400" dirty="0" err="1" smtClean="0"/>
                        <a:t>libvirt</a:t>
                      </a:r>
                      <a:r>
                        <a:rPr lang="en-US" sz="1400" dirty="0" smtClean="0"/>
                        <a:t>, Main</a:t>
                      </a:r>
                      <a:r>
                        <a:rPr lang="en-US" sz="1400" baseline="0" dirty="0" smtClean="0"/>
                        <a:t> API</a:t>
                      </a:r>
                      <a:endParaRPr lang="en-US" sz="1400" dirty="0"/>
                    </a:p>
                  </a:txBody>
                  <a:tcPr/>
                </a:tc>
              </a:tr>
              <a:tr h="370840">
                <a:tc>
                  <a:txBody>
                    <a:bodyPr/>
                    <a:lstStyle/>
                    <a:p>
                      <a:r>
                        <a:rPr lang="en-US" sz="1400" dirty="0" smtClean="0"/>
                        <a:t>VMware</a:t>
                      </a:r>
                      <a:r>
                        <a:rPr lang="en-US" sz="1400" baseline="0" dirty="0" smtClean="0"/>
                        <a:t> Workstation and Server</a:t>
                      </a:r>
                      <a:endParaRPr lang="en-US" sz="1400" dirty="0"/>
                    </a:p>
                  </a:txBody>
                  <a:tcPr/>
                </a:tc>
                <a:tc>
                  <a:txBody>
                    <a:bodyPr/>
                    <a:lstStyle/>
                    <a:p>
                      <a:r>
                        <a:rPr lang="en-US" sz="1400" dirty="0" smtClean="0"/>
                        <a:t>VMware (EMC)</a:t>
                      </a:r>
                      <a:endParaRPr lang="en-US" sz="1400" dirty="0"/>
                    </a:p>
                  </a:txBody>
                  <a:tcPr/>
                </a:tc>
                <a:tc>
                  <a:txBody>
                    <a:bodyPr/>
                    <a:lstStyle/>
                    <a:p>
                      <a:r>
                        <a:rPr lang="en-US" sz="1400" dirty="0" smtClean="0"/>
                        <a:t>2</a:t>
                      </a:r>
                      <a:endParaRPr lang="en-US" sz="1400" dirty="0"/>
                    </a:p>
                  </a:txBody>
                  <a:tcPr/>
                </a:tc>
                <a:tc>
                  <a:txBody>
                    <a:bodyPr/>
                    <a:lstStyle/>
                    <a:p>
                      <a:r>
                        <a:rPr lang="en-US" sz="1400" dirty="0" err="1" smtClean="0"/>
                        <a:t>Paravirtualization</a:t>
                      </a:r>
                      <a:r>
                        <a:rPr lang="en-US" sz="1400" baseline="0" dirty="0" smtClean="0"/>
                        <a:t> and Virtualization</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Up to near native</a:t>
                      </a:r>
                    </a:p>
                    <a:p>
                      <a:endParaRPr lang="en-US" sz="1400" dirty="0"/>
                    </a:p>
                  </a:txBody>
                  <a:tcPr/>
                </a:tc>
                <a:tc>
                  <a:txBody>
                    <a:bodyPr/>
                    <a:lstStyle/>
                    <a:p>
                      <a:r>
                        <a:rPr lang="en-US" sz="1400" dirty="0" err="1" smtClean="0"/>
                        <a:t>libvirt</a:t>
                      </a:r>
                      <a:r>
                        <a:rPr lang="en-US" sz="1400" dirty="0" smtClean="0"/>
                        <a:t>, VMware</a:t>
                      </a:r>
                      <a:endParaRPr lang="en-US" sz="1400" dirty="0"/>
                    </a:p>
                  </a:txBody>
                  <a:tcPr/>
                </a:tc>
              </a:tr>
              <a:tr h="370840">
                <a:tc>
                  <a:txBody>
                    <a:bodyPr/>
                    <a:lstStyle/>
                    <a:p>
                      <a:r>
                        <a:rPr lang="en-US" sz="1400" dirty="0" smtClean="0"/>
                        <a:t>VMware ESX</a:t>
                      </a:r>
                      <a:endParaRPr lang="en-US" sz="1400" dirty="0"/>
                    </a:p>
                  </a:txBody>
                  <a:tcPr/>
                </a:tc>
                <a:tc>
                  <a:txBody>
                    <a:bodyPr/>
                    <a:lstStyle/>
                    <a:p>
                      <a:r>
                        <a:rPr lang="en-US" sz="1400" dirty="0" smtClean="0"/>
                        <a:t>VMware (EMC)</a:t>
                      </a:r>
                      <a:endParaRPr lang="en-US" sz="1400" dirty="0"/>
                    </a:p>
                  </a:txBody>
                  <a:tcPr/>
                </a:tc>
                <a:tc>
                  <a:txBody>
                    <a:bodyPr/>
                    <a:lstStyle/>
                    <a:p>
                      <a:r>
                        <a:rPr lang="en-US" sz="1400" dirty="0" smtClean="0"/>
                        <a:t>1</a:t>
                      </a:r>
                      <a:endParaRPr lang="en-US" sz="1400" dirty="0"/>
                    </a:p>
                  </a:txBody>
                  <a:tcPr/>
                </a:tc>
                <a:tc>
                  <a:txBody>
                    <a:bodyPr/>
                    <a:lstStyle/>
                    <a:p>
                      <a:r>
                        <a:rPr lang="en-US" sz="1400" dirty="0" smtClean="0"/>
                        <a:t>Virtualization</a:t>
                      </a:r>
                      <a:endParaRPr lang="en-US" sz="1400" dirty="0"/>
                    </a:p>
                  </a:txBody>
                  <a:tcPr/>
                </a:tc>
                <a:tc>
                  <a:txBody>
                    <a:bodyPr/>
                    <a:lstStyle/>
                    <a:p>
                      <a:r>
                        <a:rPr lang="en-US" sz="1400" dirty="0" smtClean="0"/>
                        <a:t>Up to near native</a:t>
                      </a:r>
                      <a:endParaRPr lang="en-US" sz="1400" dirty="0"/>
                    </a:p>
                  </a:txBody>
                  <a:tcPr/>
                </a:tc>
                <a:tc>
                  <a:txBody>
                    <a:bodyPr/>
                    <a:lstStyle/>
                    <a:p>
                      <a:r>
                        <a:rPr lang="en-US" sz="1400" dirty="0" err="1" smtClean="0"/>
                        <a:t>libvirt</a:t>
                      </a:r>
                      <a:r>
                        <a:rPr lang="en-US" sz="1400" dirty="0" smtClean="0"/>
                        <a:t>, VMware</a:t>
                      </a:r>
                      <a:endParaRPr lang="en-US" sz="1400" dirty="0"/>
                    </a:p>
                  </a:txBody>
                  <a:tcPr/>
                </a:tc>
              </a:tr>
              <a:tr h="370840">
                <a:tc>
                  <a:txBody>
                    <a:bodyPr/>
                    <a:lstStyle/>
                    <a:p>
                      <a:r>
                        <a:rPr lang="en-US" sz="1400" dirty="0" err="1" smtClean="0"/>
                        <a:t>Xen</a:t>
                      </a:r>
                      <a:endParaRPr lang="en-US" sz="1400" dirty="0"/>
                    </a:p>
                  </a:txBody>
                  <a:tcPr/>
                </a:tc>
                <a:tc>
                  <a:txBody>
                    <a:bodyPr/>
                    <a:lstStyle/>
                    <a:p>
                      <a:r>
                        <a:rPr lang="en-US" sz="1400" dirty="0" err="1" smtClean="0"/>
                        <a:t>Xensource</a:t>
                      </a:r>
                      <a:r>
                        <a:rPr lang="en-US" sz="1400" baseline="0" dirty="0" smtClean="0"/>
                        <a:t> and Citrix</a:t>
                      </a:r>
                      <a:endParaRPr lang="en-US" sz="1400" dirty="0"/>
                    </a:p>
                  </a:txBody>
                  <a:tcPr/>
                </a:tc>
                <a:tc>
                  <a:txBody>
                    <a:bodyPr/>
                    <a:lstStyle/>
                    <a:p>
                      <a:r>
                        <a:rPr lang="en-US" sz="1400" dirty="0" smtClean="0"/>
                        <a:t>1</a:t>
                      </a:r>
                      <a:endParaRPr lang="en-US" sz="1400" dirty="0"/>
                    </a:p>
                  </a:txBody>
                  <a:tcPr/>
                </a:tc>
                <a:tc>
                  <a:txBody>
                    <a:bodyPr/>
                    <a:lstStyle/>
                    <a:p>
                      <a:r>
                        <a:rPr lang="en-US" sz="1400" dirty="0" err="1" smtClean="0"/>
                        <a:t>Paravirtualization</a:t>
                      </a:r>
                      <a:r>
                        <a:rPr lang="en-US" sz="1400" dirty="0" smtClean="0"/>
                        <a:t> and Hardware Virtualization</a:t>
                      </a:r>
                      <a:endParaRPr lang="en-US" sz="1400" dirty="0"/>
                    </a:p>
                  </a:txBody>
                  <a:tcPr/>
                </a:tc>
                <a:tc>
                  <a:txBody>
                    <a:bodyPr/>
                    <a:lstStyle/>
                    <a:p>
                      <a:r>
                        <a:rPr lang="en-US" sz="1400" dirty="0" smtClean="0"/>
                        <a:t>Up to native</a:t>
                      </a:r>
                      <a:endParaRPr lang="en-US" sz="1400" dirty="0"/>
                    </a:p>
                  </a:txBody>
                  <a:tcPr/>
                </a:tc>
                <a:tc>
                  <a:txBody>
                    <a:bodyPr/>
                    <a:lstStyle/>
                    <a:p>
                      <a:r>
                        <a:rPr lang="en-US" sz="1400" dirty="0" err="1" smtClean="0"/>
                        <a:t>libvirt</a:t>
                      </a:r>
                      <a:r>
                        <a:rPr lang="en-US" sz="1400" dirty="0" smtClean="0"/>
                        <a:t>, </a:t>
                      </a:r>
                      <a:r>
                        <a:rPr lang="en-US" sz="1400" dirty="0" err="1" smtClean="0"/>
                        <a:t>xenaccess</a:t>
                      </a:r>
                      <a:r>
                        <a:rPr lang="en-US" sz="1400" dirty="0" smtClean="0"/>
                        <a:t>, </a:t>
                      </a:r>
                      <a:r>
                        <a:rPr lang="en-US" sz="1400" dirty="0" err="1" smtClean="0"/>
                        <a:t>XenAPI</a:t>
                      </a:r>
                      <a:endParaRPr lang="en-US" sz="1400" dirty="0"/>
                    </a:p>
                  </a:txBody>
                  <a:tcPr/>
                </a:tc>
              </a:tr>
            </a:tbl>
          </a:graphicData>
        </a:graphic>
      </p:graphicFrame>
      <p:sp>
        <p:nvSpPr>
          <p:cNvPr id="3" name="TextBox 2"/>
          <p:cNvSpPr txBox="1"/>
          <p:nvPr/>
        </p:nvSpPr>
        <p:spPr>
          <a:xfrm>
            <a:off x="1382777" y="6520190"/>
            <a:ext cx="5399023" cy="261610"/>
          </a:xfrm>
          <a:prstGeom prst="rect">
            <a:avLst/>
          </a:prstGeom>
          <a:noFill/>
        </p:spPr>
        <p:txBody>
          <a:bodyPr wrap="square" rtlCol="0">
            <a:spAutoFit/>
          </a:bodyPr>
          <a:lstStyle/>
          <a:p>
            <a:pPr algn="ctr"/>
            <a:r>
              <a:rPr lang="en-US" sz="1100" b="1" dirty="0" smtClean="0"/>
              <a:t>From: http</a:t>
            </a:r>
            <a:r>
              <a:rPr lang="en-US" sz="1100" b="1" dirty="0"/>
              <a:t>://</a:t>
            </a:r>
            <a:r>
              <a:rPr lang="en-US" sz="1100" b="1" dirty="0" err="1"/>
              <a:t>en.wikipedia.org</a:t>
            </a:r>
            <a:r>
              <a:rPr lang="en-US" sz="1100" b="1" dirty="0"/>
              <a:t>/wiki/</a:t>
            </a:r>
            <a:r>
              <a:rPr lang="en-US" sz="1100" b="1" dirty="0" err="1"/>
              <a:t>Comparison_of_platform_virtual_machines</a:t>
            </a:r>
            <a:endParaRPr lang="en-US" sz="1100" b="1" dirty="0"/>
          </a:p>
        </p:txBody>
      </p:sp>
    </p:spTree>
    <p:extLst>
      <p:ext uri="{BB962C8B-B14F-4D97-AF65-F5344CB8AC3E}">
        <p14:creationId xmlns:p14="http://schemas.microsoft.com/office/powerpoint/2010/main" xmlns="" val="41403873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Enterprise VM Trade-Offs</a:t>
            </a:r>
            <a:endParaRPr lang="en-US" dirty="0"/>
          </a:p>
        </p:txBody>
      </p:sp>
      <p:sp>
        <p:nvSpPr>
          <p:cNvPr id="7" name="Content Placeholder 6"/>
          <p:cNvSpPr>
            <a:spLocks noGrp="1"/>
          </p:cNvSpPr>
          <p:nvPr>
            <p:ph idx="1"/>
          </p:nvPr>
        </p:nvSpPr>
        <p:spPr/>
        <p:txBody>
          <a:bodyPr/>
          <a:lstStyle/>
          <a:p>
            <a:pPr marL="0" indent="0">
              <a:buNone/>
            </a:pPr>
            <a:r>
              <a:rPr lang="en-US" sz="2400" dirty="0" smtClean="0"/>
              <a:t>Advantages</a:t>
            </a:r>
          </a:p>
          <a:p>
            <a:r>
              <a:rPr lang="en-US" dirty="0" smtClean="0"/>
              <a:t>Server consolidation with isolation</a:t>
            </a:r>
          </a:p>
          <a:p>
            <a:r>
              <a:rPr lang="en-US" dirty="0" smtClean="0"/>
              <a:t>Rapid provisioning (no hardware purchase needed)</a:t>
            </a:r>
          </a:p>
          <a:p>
            <a:r>
              <a:rPr lang="en-US" dirty="0" smtClean="0"/>
              <a:t>VM migration between hardware servers</a:t>
            </a:r>
          </a:p>
          <a:p>
            <a:r>
              <a:rPr lang="en-US" dirty="0" smtClean="0"/>
              <a:t>Flexibility of running multiple OS types</a:t>
            </a:r>
          </a:p>
          <a:p>
            <a:r>
              <a:rPr lang="en-US" dirty="0" smtClean="0"/>
              <a:t>Flexible virtual hardware configuration</a:t>
            </a:r>
          </a:p>
          <a:p>
            <a:r>
              <a:rPr lang="en-US" dirty="0" smtClean="0"/>
              <a:t>Probably better security stance</a:t>
            </a:r>
          </a:p>
          <a:p>
            <a:endParaRPr lang="en-US" dirty="0" smtClean="0"/>
          </a:p>
          <a:p>
            <a:endParaRPr lang="en-US" dirty="0"/>
          </a:p>
        </p:txBody>
      </p:sp>
      <p:sp>
        <p:nvSpPr>
          <p:cNvPr id="8" name="Content Placeholder 7"/>
          <p:cNvSpPr>
            <a:spLocks noGrp="1"/>
          </p:cNvSpPr>
          <p:nvPr>
            <p:ph idx="10"/>
          </p:nvPr>
        </p:nvSpPr>
        <p:spPr/>
        <p:txBody>
          <a:bodyPr/>
          <a:lstStyle/>
          <a:p>
            <a:pPr marL="0" indent="0">
              <a:buNone/>
            </a:pPr>
            <a:r>
              <a:rPr lang="en-US" sz="2400" dirty="0" smtClean="0"/>
              <a:t>Challenges</a:t>
            </a:r>
            <a:endParaRPr lang="en-US" dirty="0" smtClean="0"/>
          </a:p>
          <a:p>
            <a:r>
              <a:rPr lang="en-US" dirty="0" smtClean="0"/>
              <a:t>Performance</a:t>
            </a:r>
          </a:p>
          <a:p>
            <a:pPr lvl="1"/>
            <a:r>
              <a:rPr lang="en-US" dirty="0" smtClean="0"/>
              <a:t>Network</a:t>
            </a:r>
          </a:p>
          <a:p>
            <a:pPr lvl="1"/>
            <a:r>
              <a:rPr lang="en-US" dirty="0" smtClean="0"/>
              <a:t>I/O (disks, etc.)</a:t>
            </a:r>
          </a:p>
          <a:p>
            <a:r>
              <a:rPr lang="en-US" dirty="0" smtClean="0"/>
              <a:t>Management of VM images</a:t>
            </a:r>
          </a:p>
          <a:p>
            <a:r>
              <a:rPr lang="en-US" dirty="0" smtClean="0"/>
              <a:t>Load balancing on hardware</a:t>
            </a:r>
          </a:p>
          <a:p>
            <a:pPr lvl="1"/>
            <a:endParaRPr lang="en-US" dirty="0"/>
          </a:p>
        </p:txBody>
      </p:sp>
      <p:sp>
        <p:nvSpPr>
          <p:cNvPr id="2" name="Rectangle 1"/>
          <p:cNvSpPr/>
          <p:nvPr/>
        </p:nvSpPr>
        <p:spPr bwMode="auto">
          <a:xfrm>
            <a:off x="4800600" y="4038600"/>
            <a:ext cx="3581400" cy="1981200"/>
          </a:xfrm>
          <a:prstGeom prst="rect">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rPr>
              <a:t>But HPC</a:t>
            </a:r>
            <a:r>
              <a:rPr kumimoji="0" lang="en-US" b="1" i="0" u="none" strike="noStrike" cap="none" normalizeH="0" dirty="0" smtClean="0">
                <a:ln>
                  <a:noFill/>
                </a:ln>
                <a:solidFill>
                  <a:schemeClr val="tx1"/>
                </a:solidFill>
                <a:effectLst/>
              </a:rPr>
              <a:t> is Different.</a:t>
            </a:r>
          </a:p>
          <a:p>
            <a:pPr algn="ctr">
              <a:spcBef>
                <a:spcPts val="600"/>
              </a:spcBef>
            </a:pPr>
            <a:r>
              <a:rPr lang="en-US" b="1" baseline="0" dirty="0" smtClean="0"/>
              <a:t>It is all </a:t>
            </a:r>
            <a:r>
              <a:rPr lang="en-US" b="1" dirty="0" smtClean="0"/>
              <a:t>about </a:t>
            </a:r>
            <a:r>
              <a:rPr lang="en-US" b="1" dirty="0"/>
              <a:t>performance and </a:t>
            </a:r>
            <a:r>
              <a:rPr lang="en-US" b="1" dirty="0" smtClean="0"/>
              <a:t>productivity.</a:t>
            </a:r>
            <a:endParaRPr lang="en-US" b="1" dirty="0"/>
          </a:p>
        </p:txBody>
      </p:sp>
    </p:spTree>
    <p:extLst>
      <p:ext uri="{BB962C8B-B14F-4D97-AF65-F5344CB8AC3E}">
        <p14:creationId xmlns:p14="http://schemas.microsoft.com/office/powerpoint/2010/main" xmlns="" val="47312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228600" y="2931210"/>
            <a:ext cx="5562600" cy="533400"/>
          </a:xfrm>
          <a:prstGeom prst="roundRect">
            <a:avLst/>
          </a:prstGeom>
          <a:gradFill flip="none" rotWithShape="1">
            <a:gsLst>
              <a:gs pos="0">
                <a:schemeClr val="accent4">
                  <a:tint val="100000"/>
                  <a:shade val="100000"/>
                  <a:satMod val="130000"/>
                  <a:alpha val="54000"/>
                </a:schemeClr>
              </a:gs>
              <a:gs pos="100000">
                <a:schemeClr val="accent4">
                  <a:tint val="50000"/>
                  <a:shade val="100000"/>
                  <a:satMod val="350000"/>
                  <a:alpha val="54000"/>
                </a:schemeClr>
              </a:gs>
            </a:gsLst>
            <a:lin ang="16200000" scaled="0"/>
            <a:tileRect/>
          </a:gradFill>
          <a:ln>
            <a:headEnd type="none" w="sm" len="sm"/>
            <a:tailEnd type="none" w="sm" len="sm"/>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Introduction to Virtual Machines</a:t>
            </a:r>
          </a:p>
          <a:p>
            <a:endParaRPr lang="en-US" dirty="0"/>
          </a:p>
          <a:p>
            <a:r>
              <a:rPr lang="en-US" dirty="0" smtClean="0"/>
              <a:t>VM Features</a:t>
            </a:r>
          </a:p>
          <a:p>
            <a:endParaRPr lang="en-US" dirty="0"/>
          </a:p>
          <a:p>
            <a:r>
              <a:rPr lang="en-US" dirty="0" smtClean="0"/>
              <a:t>VMs in HPC</a:t>
            </a:r>
          </a:p>
          <a:p>
            <a:endParaRPr lang="en-US" dirty="0"/>
          </a:p>
          <a:p>
            <a:r>
              <a:rPr lang="en-US" dirty="0" smtClean="0"/>
              <a:t>Launch Time Results</a:t>
            </a:r>
          </a:p>
          <a:p>
            <a:endParaRPr lang="en-US" dirty="0"/>
          </a:p>
          <a:p>
            <a:r>
              <a:rPr lang="en-US" dirty="0" smtClean="0"/>
              <a:t>Summary and Future Work</a:t>
            </a:r>
            <a:endParaRPr lang="en-US" dirty="0"/>
          </a:p>
        </p:txBody>
      </p:sp>
    </p:spTree>
    <p:extLst>
      <p:ext uri="{BB962C8B-B14F-4D97-AF65-F5344CB8AC3E}">
        <p14:creationId xmlns:p14="http://schemas.microsoft.com/office/powerpoint/2010/main" xmlns="" val="887358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smtClean="0"/>
              <a:t>HPC and Virtual Machines</a:t>
            </a:r>
            <a:br>
              <a:rPr lang="en-US" dirty="0" smtClean="0"/>
            </a:br>
            <a:r>
              <a:rPr lang="en-US" sz="2000" dirty="0" smtClean="0"/>
              <a:t>Two Common Approaches</a:t>
            </a:r>
            <a:endParaRPr lang="en-US" dirty="0"/>
          </a:p>
        </p:txBody>
      </p:sp>
      <p:sp>
        <p:nvSpPr>
          <p:cNvPr id="3" name="Content Placeholder 2"/>
          <p:cNvSpPr>
            <a:spLocks noGrp="1"/>
          </p:cNvSpPr>
          <p:nvPr>
            <p:ph idx="1"/>
          </p:nvPr>
        </p:nvSpPr>
        <p:spPr>
          <a:xfrm>
            <a:off x="475488" y="3651504"/>
            <a:ext cx="3986784" cy="2520696"/>
          </a:xfrm>
        </p:spPr>
        <p:txBody>
          <a:bodyPr/>
          <a:lstStyle/>
          <a:p>
            <a:r>
              <a:rPr lang="en-US" dirty="0" smtClean="0"/>
              <a:t>HPC on an </a:t>
            </a:r>
            <a:r>
              <a:rPr lang="en-US" dirty="0" err="1" smtClean="0"/>
              <a:t>IaaS</a:t>
            </a:r>
            <a:r>
              <a:rPr lang="en-US" dirty="0" smtClean="0"/>
              <a:t> cloud</a:t>
            </a:r>
          </a:p>
          <a:p>
            <a:pPr lvl="1"/>
            <a:r>
              <a:rPr lang="en-US" dirty="0" smtClean="0"/>
              <a:t>High cost for consistent use</a:t>
            </a:r>
          </a:p>
          <a:p>
            <a:pPr lvl="1"/>
            <a:r>
              <a:rPr lang="en-US" dirty="0" smtClean="0"/>
              <a:t>Requires good bandwidth to cloud provider</a:t>
            </a:r>
          </a:p>
          <a:p>
            <a:pPr lvl="1"/>
            <a:r>
              <a:rPr lang="en-US" dirty="0" smtClean="0"/>
              <a:t>Security and privacy  considerations</a:t>
            </a:r>
          </a:p>
          <a:p>
            <a:endParaRPr lang="en-US" dirty="0"/>
          </a:p>
        </p:txBody>
      </p:sp>
      <p:sp>
        <p:nvSpPr>
          <p:cNvPr id="4" name="Content Placeholder 3"/>
          <p:cNvSpPr>
            <a:spLocks noGrp="1"/>
          </p:cNvSpPr>
          <p:nvPr>
            <p:ph idx="10"/>
          </p:nvPr>
        </p:nvSpPr>
        <p:spPr>
          <a:xfrm>
            <a:off x="4663440" y="3651504"/>
            <a:ext cx="4251960" cy="2520696"/>
          </a:xfrm>
        </p:spPr>
        <p:txBody>
          <a:bodyPr/>
          <a:lstStyle/>
          <a:p>
            <a:r>
              <a:rPr lang="en-US" dirty="0"/>
              <a:t>Static VMs on hardware with </a:t>
            </a:r>
            <a:r>
              <a:rPr lang="en-US" dirty="0" smtClean="0"/>
              <a:t>scheduler</a:t>
            </a:r>
          </a:p>
          <a:p>
            <a:pPr lvl="1"/>
            <a:r>
              <a:rPr lang="en-US" dirty="0" smtClean="0"/>
              <a:t>Every user incurs VM performance penalties</a:t>
            </a:r>
          </a:p>
          <a:p>
            <a:pPr lvl="1"/>
            <a:r>
              <a:rPr lang="en-US" dirty="0" smtClean="0"/>
              <a:t>Static mix of VM configurations</a:t>
            </a:r>
            <a:endParaRPr lang="en-US" dirty="0"/>
          </a:p>
          <a:p>
            <a:endParaRPr lang="en-US" dirty="0"/>
          </a:p>
        </p:txBody>
      </p:sp>
      <p:sp>
        <p:nvSpPr>
          <p:cNvPr id="5" name="Cloud 4"/>
          <p:cNvSpPr/>
          <p:nvPr/>
        </p:nvSpPr>
        <p:spPr bwMode="auto">
          <a:xfrm>
            <a:off x="228600" y="1295400"/>
            <a:ext cx="3810000" cy="2133600"/>
          </a:xfrm>
          <a:prstGeom prst="cloud">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pic>
        <p:nvPicPr>
          <p:cNvPr id="7" name="Picture 6" descr="rack_4210"/>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7467600" y="1371600"/>
            <a:ext cx="1066800" cy="2196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 name="Picture 28" descr="rack_4210"/>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6781800" y="1371600"/>
            <a:ext cx="1066800" cy="2196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 name="Picture 29" descr="rack_4210"/>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6096000" y="1371600"/>
            <a:ext cx="1066800" cy="2196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30" descr="rack_4210"/>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5410200" y="1371600"/>
            <a:ext cx="1066800" cy="2196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63" name="Group 62"/>
          <p:cNvGrpSpPr/>
          <p:nvPr/>
        </p:nvGrpSpPr>
        <p:grpSpPr>
          <a:xfrm>
            <a:off x="7848600" y="1400320"/>
            <a:ext cx="533400" cy="2046174"/>
            <a:chOff x="7848600" y="1400320"/>
            <a:chExt cx="533400" cy="2046174"/>
          </a:xfrm>
        </p:grpSpPr>
        <p:pic>
          <p:nvPicPr>
            <p:cNvPr id="26" name="Picture 25" descr="vmware_logo3.png"/>
            <p:cNvPicPr>
              <a:picLocks noChangeAspect="1"/>
            </p:cNvPicPr>
            <p:nvPr/>
          </p:nvPicPr>
          <p:blipFill>
            <a:blip r:embed="rId4">
              <a:extLst>
                <a:ext uri="{BEBA8EAE-BF5A-486C-A8C5-ECC9F3942E4B}">
                  <a14:imgProps xmlns:a14="http://schemas.microsoft.com/office/drawing/2010/main" xmlns="">
                    <a14:imgLayer r:embed="rId5">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7848600" y="1400320"/>
              <a:ext cx="276225" cy="281271"/>
            </a:xfrm>
            <a:prstGeom prst="rect">
              <a:avLst/>
            </a:prstGeom>
          </p:spPr>
        </p:pic>
        <p:pic>
          <p:nvPicPr>
            <p:cNvPr id="32" name="Picture 31" descr="vmware_logo3.png"/>
            <p:cNvPicPr>
              <a:picLocks noChangeAspect="1"/>
            </p:cNvPicPr>
            <p:nvPr/>
          </p:nvPicPr>
          <p:blipFill>
            <a:blip r:embed="rId4">
              <a:extLst>
                <a:ext uri="{BEBA8EAE-BF5A-486C-A8C5-ECC9F3942E4B}">
                  <a14:imgProps xmlns:a14="http://schemas.microsoft.com/office/drawing/2010/main" xmlns="">
                    <a14:imgLayer r:embed="rId6">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8105775" y="1400320"/>
              <a:ext cx="276225" cy="281271"/>
            </a:xfrm>
            <a:prstGeom prst="rect">
              <a:avLst/>
            </a:prstGeom>
          </p:spPr>
        </p:pic>
        <p:pic>
          <p:nvPicPr>
            <p:cNvPr id="33" name="Picture 32" descr="vmware_logo3.png"/>
            <p:cNvPicPr>
              <a:picLocks noChangeAspect="1"/>
            </p:cNvPicPr>
            <p:nvPr/>
          </p:nvPicPr>
          <p:blipFill>
            <a:blip r:embed="rId4">
              <a:extLst>
                <a:ext uri="{BEBA8EAE-BF5A-486C-A8C5-ECC9F3942E4B}">
                  <a14:imgProps xmlns:a14="http://schemas.microsoft.com/office/drawing/2010/main" xmlns="">
                    <a14:imgLayer r:embed="rId6">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7848600" y="1652449"/>
              <a:ext cx="276225" cy="281271"/>
            </a:xfrm>
            <a:prstGeom prst="rect">
              <a:avLst/>
            </a:prstGeom>
          </p:spPr>
        </p:pic>
        <p:pic>
          <p:nvPicPr>
            <p:cNvPr id="34" name="Picture 33" descr="vmware_logo3.png"/>
            <p:cNvPicPr>
              <a:picLocks noChangeAspect="1"/>
            </p:cNvPicPr>
            <p:nvPr/>
          </p:nvPicPr>
          <p:blipFill>
            <a:blip r:embed="rId4">
              <a:extLst>
                <a:ext uri="{BEBA8EAE-BF5A-486C-A8C5-ECC9F3942E4B}">
                  <a14:imgProps xmlns:a14="http://schemas.microsoft.com/office/drawing/2010/main" xmlns="">
                    <a14:imgLayer r:embed="rId6">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8105775" y="1652449"/>
              <a:ext cx="276225" cy="281271"/>
            </a:xfrm>
            <a:prstGeom prst="rect">
              <a:avLst/>
            </a:prstGeom>
          </p:spPr>
        </p:pic>
        <p:pic>
          <p:nvPicPr>
            <p:cNvPr id="35" name="Picture 34" descr="vmware_logo3.png"/>
            <p:cNvPicPr>
              <a:picLocks noChangeAspect="1"/>
            </p:cNvPicPr>
            <p:nvPr/>
          </p:nvPicPr>
          <p:blipFill>
            <a:blip r:embed="rId4">
              <a:extLst>
                <a:ext uri="{BEBA8EAE-BF5A-486C-A8C5-ECC9F3942E4B}">
                  <a14:imgProps xmlns:a14="http://schemas.microsoft.com/office/drawing/2010/main" xmlns="">
                    <a14:imgLayer r:embed="rId6">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7848600" y="1904578"/>
              <a:ext cx="276225" cy="281271"/>
            </a:xfrm>
            <a:prstGeom prst="rect">
              <a:avLst/>
            </a:prstGeom>
          </p:spPr>
        </p:pic>
        <p:pic>
          <p:nvPicPr>
            <p:cNvPr id="36" name="Picture 35" descr="vmware_logo3.png"/>
            <p:cNvPicPr>
              <a:picLocks noChangeAspect="1"/>
            </p:cNvPicPr>
            <p:nvPr/>
          </p:nvPicPr>
          <p:blipFill>
            <a:blip r:embed="rId4">
              <a:extLst>
                <a:ext uri="{BEBA8EAE-BF5A-486C-A8C5-ECC9F3942E4B}">
                  <a14:imgProps xmlns:a14="http://schemas.microsoft.com/office/drawing/2010/main" xmlns="">
                    <a14:imgLayer r:embed="rId6">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8105775" y="1904578"/>
              <a:ext cx="276225" cy="281271"/>
            </a:xfrm>
            <a:prstGeom prst="rect">
              <a:avLst/>
            </a:prstGeom>
          </p:spPr>
        </p:pic>
        <p:pic>
          <p:nvPicPr>
            <p:cNvPr id="37" name="Picture 36" descr="vmware_logo3.png"/>
            <p:cNvPicPr>
              <a:picLocks noChangeAspect="1"/>
            </p:cNvPicPr>
            <p:nvPr/>
          </p:nvPicPr>
          <p:blipFill>
            <a:blip r:embed="rId4">
              <a:extLst>
                <a:ext uri="{BEBA8EAE-BF5A-486C-A8C5-ECC9F3942E4B}">
                  <a14:imgProps xmlns:a14="http://schemas.microsoft.com/office/drawing/2010/main" xmlns="">
                    <a14:imgLayer r:embed="rId6">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7848600" y="2156707"/>
              <a:ext cx="276225" cy="281271"/>
            </a:xfrm>
            <a:prstGeom prst="rect">
              <a:avLst/>
            </a:prstGeom>
          </p:spPr>
        </p:pic>
        <p:pic>
          <p:nvPicPr>
            <p:cNvPr id="38" name="Picture 37" descr="vmware_logo3.png"/>
            <p:cNvPicPr>
              <a:picLocks noChangeAspect="1"/>
            </p:cNvPicPr>
            <p:nvPr/>
          </p:nvPicPr>
          <p:blipFill>
            <a:blip r:embed="rId4">
              <a:extLst>
                <a:ext uri="{BEBA8EAE-BF5A-486C-A8C5-ECC9F3942E4B}">
                  <a14:imgProps xmlns:a14="http://schemas.microsoft.com/office/drawing/2010/main" xmlns="">
                    <a14:imgLayer r:embed="rId7">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8105775" y="2156707"/>
              <a:ext cx="276225" cy="281271"/>
            </a:xfrm>
            <a:prstGeom prst="rect">
              <a:avLst/>
            </a:prstGeom>
          </p:spPr>
        </p:pic>
        <p:pic>
          <p:nvPicPr>
            <p:cNvPr id="39" name="Picture 38" descr="vmware_logo3.png"/>
            <p:cNvPicPr>
              <a:picLocks noChangeAspect="1"/>
            </p:cNvPicPr>
            <p:nvPr/>
          </p:nvPicPr>
          <p:blipFill>
            <a:blip r:embed="rId4">
              <a:extLst>
                <a:ext uri="{BEBA8EAE-BF5A-486C-A8C5-ECC9F3942E4B}">
                  <a14:imgProps xmlns:a14="http://schemas.microsoft.com/office/drawing/2010/main" xmlns="">
                    <a14:imgLayer r:embed="rId6">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7848600" y="2408836"/>
              <a:ext cx="276225" cy="281271"/>
            </a:xfrm>
            <a:prstGeom prst="rect">
              <a:avLst/>
            </a:prstGeom>
          </p:spPr>
        </p:pic>
        <p:pic>
          <p:nvPicPr>
            <p:cNvPr id="40" name="Picture 39" descr="vmware_logo3.png"/>
            <p:cNvPicPr>
              <a:picLocks noChangeAspect="1"/>
            </p:cNvPicPr>
            <p:nvPr/>
          </p:nvPicPr>
          <p:blipFill>
            <a:blip r:embed="rId4">
              <a:extLst>
                <a:ext uri="{BEBA8EAE-BF5A-486C-A8C5-ECC9F3942E4B}">
                  <a14:imgProps xmlns:a14="http://schemas.microsoft.com/office/drawing/2010/main" xmlns="">
                    <a14:imgLayer r:embed="rId8">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8105775" y="2408836"/>
              <a:ext cx="276225" cy="281271"/>
            </a:xfrm>
            <a:prstGeom prst="rect">
              <a:avLst/>
            </a:prstGeom>
          </p:spPr>
        </p:pic>
        <p:pic>
          <p:nvPicPr>
            <p:cNvPr id="41" name="Picture 40" descr="vmware_logo3.png"/>
            <p:cNvPicPr>
              <a:picLocks noChangeAspect="1"/>
            </p:cNvPicPr>
            <p:nvPr/>
          </p:nvPicPr>
          <p:blipFill>
            <a:blip r:embed="rId4">
              <a:extLst>
                <a:ext uri="{BEBA8EAE-BF5A-486C-A8C5-ECC9F3942E4B}">
                  <a14:imgProps xmlns:a14="http://schemas.microsoft.com/office/drawing/2010/main" xmlns="">
                    <a14:imgLayer r:embed="rId6">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7848600" y="2660965"/>
              <a:ext cx="276225" cy="281271"/>
            </a:xfrm>
            <a:prstGeom prst="rect">
              <a:avLst/>
            </a:prstGeom>
          </p:spPr>
        </p:pic>
        <p:pic>
          <p:nvPicPr>
            <p:cNvPr id="42" name="Picture 41" descr="vmware_logo3.png"/>
            <p:cNvPicPr>
              <a:picLocks noChangeAspect="1"/>
            </p:cNvPicPr>
            <p:nvPr/>
          </p:nvPicPr>
          <p:blipFill>
            <a:blip r:embed="rId4">
              <a:extLst>
                <a:ext uri="{BEBA8EAE-BF5A-486C-A8C5-ECC9F3942E4B}">
                  <a14:imgProps xmlns:a14="http://schemas.microsoft.com/office/drawing/2010/main" xmlns="">
                    <a14:imgLayer r:embed="rId8">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8105775" y="2660965"/>
              <a:ext cx="276225" cy="281271"/>
            </a:xfrm>
            <a:prstGeom prst="rect">
              <a:avLst/>
            </a:prstGeom>
          </p:spPr>
        </p:pic>
        <p:pic>
          <p:nvPicPr>
            <p:cNvPr id="43" name="Picture 42" descr="vmware_logo3.png"/>
            <p:cNvPicPr>
              <a:picLocks noChangeAspect="1"/>
            </p:cNvPicPr>
            <p:nvPr/>
          </p:nvPicPr>
          <p:blipFill>
            <a:blip r:embed="rId4">
              <a:extLst>
                <a:ext uri="{BEBA8EAE-BF5A-486C-A8C5-ECC9F3942E4B}">
                  <a14:imgProps xmlns:a14="http://schemas.microsoft.com/office/drawing/2010/main" xmlns="">
                    <a14:imgLayer r:embed="rId8">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7848600" y="2913094"/>
              <a:ext cx="276225" cy="281271"/>
            </a:xfrm>
            <a:prstGeom prst="rect">
              <a:avLst/>
            </a:prstGeom>
          </p:spPr>
        </p:pic>
        <p:pic>
          <p:nvPicPr>
            <p:cNvPr id="44" name="Picture 43" descr="vmware_logo3.png"/>
            <p:cNvPicPr>
              <a:picLocks noChangeAspect="1"/>
            </p:cNvPicPr>
            <p:nvPr/>
          </p:nvPicPr>
          <p:blipFill>
            <a:blip r:embed="rId4">
              <a:extLst>
                <a:ext uri="{BEBA8EAE-BF5A-486C-A8C5-ECC9F3942E4B}">
                  <a14:imgProps xmlns:a14="http://schemas.microsoft.com/office/drawing/2010/main" xmlns="">
                    <a14:imgLayer r:embed="rId9">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8105775" y="2913094"/>
              <a:ext cx="276225" cy="281271"/>
            </a:xfrm>
            <a:prstGeom prst="rect">
              <a:avLst/>
            </a:prstGeom>
          </p:spPr>
        </p:pic>
        <p:pic>
          <p:nvPicPr>
            <p:cNvPr id="45" name="Picture 44" descr="vmware_logo3.png"/>
            <p:cNvPicPr>
              <a:picLocks noChangeAspect="1"/>
            </p:cNvPicPr>
            <p:nvPr/>
          </p:nvPicPr>
          <p:blipFill>
            <a:blip r:embed="rId4">
              <a:extLst>
                <a:ext uri="{BEBA8EAE-BF5A-486C-A8C5-ECC9F3942E4B}">
                  <a14:imgProps xmlns:a14="http://schemas.microsoft.com/office/drawing/2010/main" xmlns="">
                    <a14:imgLayer r:embed="rId10">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7848600" y="3165223"/>
              <a:ext cx="276225" cy="281271"/>
            </a:xfrm>
            <a:prstGeom prst="rect">
              <a:avLst/>
            </a:prstGeom>
          </p:spPr>
        </p:pic>
        <p:pic>
          <p:nvPicPr>
            <p:cNvPr id="46" name="Picture 45" descr="vmware_logo3.png"/>
            <p:cNvPicPr>
              <a:picLocks noChangeAspect="1"/>
            </p:cNvPicPr>
            <p:nvPr/>
          </p:nvPicPr>
          <p:blipFill>
            <a:blip r:embed="rId4">
              <a:extLst>
                <a:ext uri="{BEBA8EAE-BF5A-486C-A8C5-ECC9F3942E4B}">
                  <a14:imgProps xmlns:a14="http://schemas.microsoft.com/office/drawing/2010/main" xmlns="">
                    <a14:imgLayer r:embed="rId11">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8105775" y="3165223"/>
              <a:ext cx="276225" cy="281271"/>
            </a:xfrm>
            <a:prstGeom prst="rect">
              <a:avLst/>
            </a:prstGeom>
          </p:spPr>
        </p:pic>
      </p:grpSp>
      <p:grpSp>
        <p:nvGrpSpPr>
          <p:cNvPr id="64" name="Group 63"/>
          <p:cNvGrpSpPr/>
          <p:nvPr/>
        </p:nvGrpSpPr>
        <p:grpSpPr>
          <a:xfrm>
            <a:off x="7150930" y="1400320"/>
            <a:ext cx="533400" cy="2046174"/>
            <a:chOff x="7848600" y="1400320"/>
            <a:chExt cx="533400" cy="2046174"/>
          </a:xfrm>
        </p:grpSpPr>
        <p:pic>
          <p:nvPicPr>
            <p:cNvPr id="65" name="Picture 64" descr="vmware_logo3.png"/>
            <p:cNvPicPr>
              <a:picLocks noChangeAspect="1"/>
            </p:cNvPicPr>
            <p:nvPr/>
          </p:nvPicPr>
          <p:blipFill>
            <a:blip r:embed="rId4">
              <a:extLst>
                <a:ext uri="{BEBA8EAE-BF5A-486C-A8C5-ECC9F3942E4B}">
                  <a14:imgProps xmlns:a14="http://schemas.microsoft.com/office/drawing/2010/main" xmlns="">
                    <a14:imgLayer r:embed="rId12">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7848600" y="1400320"/>
              <a:ext cx="276225" cy="281271"/>
            </a:xfrm>
            <a:prstGeom prst="rect">
              <a:avLst/>
            </a:prstGeom>
          </p:spPr>
        </p:pic>
        <p:pic>
          <p:nvPicPr>
            <p:cNvPr id="66" name="Picture 65" descr="vmware_logo3.png"/>
            <p:cNvPicPr>
              <a:picLocks noChangeAspect="1"/>
            </p:cNvPicPr>
            <p:nvPr/>
          </p:nvPicPr>
          <p:blipFill>
            <a:blip r:embed="rId4">
              <a:extLst>
                <a:ext uri="{BEBA8EAE-BF5A-486C-A8C5-ECC9F3942E4B}">
                  <a14:imgProps xmlns:a14="http://schemas.microsoft.com/office/drawing/2010/main" xmlns="">
                    <a14:imgLayer r:embed="rId12">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8105775" y="1400320"/>
              <a:ext cx="276225" cy="281271"/>
            </a:xfrm>
            <a:prstGeom prst="rect">
              <a:avLst/>
            </a:prstGeom>
          </p:spPr>
        </p:pic>
        <p:pic>
          <p:nvPicPr>
            <p:cNvPr id="67" name="Picture 66" descr="vmware_logo3.png"/>
            <p:cNvPicPr>
              <a:picLocks noChangeAspect="1"/>
            </p:cNvPicPr>
            <p:nvPr/>
          </p:nvPicPr>
          <p:blipFill>
            <a:blip r:embed="rId4">
              <a:extLst>
                <a:ext uri="{BEBA8EAE-BF5A-486C-A8C5-ECC9F3942E4B}">
                  <a14:imgProps xmlns:a14="http://schemas.microsoft.com/office/drawing/2010/main" xmlns="">
                    <a14:imgLayer r:embed="rId12">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7848600" y="1652449"/>
              <a:ext cx="276225" cy="281271"/>
            </a:xfrm>
            <a:prstGeom prst="rect">
              <a:avLst/>
            </a:prstGeom>
          </p:spPr>
        </p:pic>
        <p:pic>
          <p:nvPicPr>
            <p:cNvPr id="68" name="Picture 67" descr="vmware_logo3.png"/>
            <p:cNvPicPr>
              <a:picLocks noChangeAspect="1"/>
            </p:cNvPicPr>
            <p:nvPr/>
          </p:nvPicPr>
          <p:blipFill>
            <a:blip r:embed="rId4">
              <a:extLst>
                <a:ext uri="{BEBA8EAE-BF5A-486C-A8C5-ECC9F3942E4B}">
                  <a14:imgProps xmlns:a14="http://schemas.microsoft.com/office/drawing/2010/main" xmlns="">
                    <a14:imgLayer r:embed="rId12">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8105775" y="1652449"/>
              <a:ext cx="276225" cy="281271"/>
            </a:xfrm>
            <a:prstGeom prst="rect">
              <a:avLst/>
            </a:prstGeom>
          </p:spPr>
        </p:pic>
        <p:pic>
          <p:nvPicPr>
            <p:cNvPr id="69" name="Picture 68" descr="vmware_logo3.png"/>
            <p:cNvPicPr>
              <a:picLocks noChangeAspect="1"/>
            </p:cNvPicPr>
            <p:nvPr/>
          </p:nvPicPr>
          <p:blipFill>
            <a:blip r:embed="rId4">
              <a:extLst>
                <a:ext uri="{BEBA8EAE-BF5A-486C-A8C5-ECC9F3942E4B}">
                  <a14:imgProps xmlns:a14="http://schemas.microsoft.com/office/drawing/2010/main" xmlns="">
                    <a14:imgLayer r:embed="rId12">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7848600" y="1904578"/>
              <a:ext cx="276225" cy="281271"/>
            </a:xfrm>
            <a:prstGeom prst="rect">
              <a:avLst/>
            </a:prstGeom>
          </p:spPr>
        </p:pic>
        <p:pic>
          <p:nvPicPr>
            <p:cNvPr id="70" name="Picture 69" descr="vmware_logo3.png"/>
            <p:cNvPicPr>
              <a:picLocks noChangeAspect="1"/>
            </p:cNvPicPr>
            <p:nvPr/>
          </p:nvPicPr>
          <p:blipFill>
            <a:blip r:embed="rId4">
              <a:extLst>
                <a:ext uri="{BEBA8EAE-BF5A-486C-A8C5-ECC9F3942E4B}">
                  <a14:imgProps xmlns:a14="http://schemas.microsoft.com/office/drawing/2010/main" xmlns="">
                    <a14:imgLayer r:embed="rId12">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8105775" y="1904578"/>
              <a:ext cx="276225" cy="281271"/>
            </a:xfrm>
            <a:prstGeom prst="rect">
              <a:avLst/>
            </a:prstGeom>
          </p:spPr>
        </p:pic>
        <p:pic>
          <p:nvPicPr>
            <p:cNvPr id="71" name="Picture 70" descr="vmware_logo3.png"/>
            <p:cNvPicPr>
              <a:picLocks noChangeAspect="1"/>
            </p:cNvPicPr>
            <p:nvPr/>
          </p:nvPicPr>
          <p:blipFill>
            <a:blip r:embed="rId4">
              <a:extLst>
                <a:ext uri="{BEBA8EAE-BF5A-486C-A8C5-ECC9F3942E4B}">
                  <a14:imgProps xmlns:a14="http://schemas.microsoft.com/office/drawing/2010/main" xmlns="">
                    <a14:imgLayer r:embed="rId12">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7848600" y="2156707"/>
              <a:ext cx="276225" cy="281271"/>
            </a:xfrm>
            <a:prstGeom prst="rect">
              <a:avLst/>
            </a:prstGeom>
          </p:spPr>
        </p:pic>
        <p:pic>
          <p:nvPicPr>
            <p:cNvPr id="72" name="Picture 71" descr="vmware_logo3.png"/>
            <p:cNvPicPr>
              <a:picLocks noChangeAspect="1"/>
            </p:cNvPicPr>
            <p:nvPr/>
          </p:nvPicPr>
          <p:blipFill>
            <a:blip r:embed="rId4">
              <a:extLst>
                <a:ext uri="{BEBA8EAE-BF5A-486C-A8C5-ECC9F3942E4B}">
                  <a14:imgProps xmlns:a14="http://schemas.microsoft.com/office/drawing/2010/main" xmlns="">
                    <a14:imgLayer r:embed="rId12">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8105775" y="2156707"/>
              <a:ext cx="276225" cy="281271"/>
            </a:xfrm>
            <a:prstGeom prst="rect">
              <a:avLst/>
            </a:prstGeom>
          </p:spPr>
        </p:pic>
        <p:pic>
          <p:nvPicPr>
            <p:cNvPr id="73" name="Picture 72" descr="vmware_logo3.png"/>
            <p:cNvPicPr>
              <a:picLocks noChangeAspect="1"/>
            </p:cNvPicPr>
            <p:nvPr/>
          </p:nvPicPr>
          <p:blipFill>
            <a:blip r:embed="rId4">
              <a:extLst>
                <a:ext uri="{BEBA8EAE-BF5A-486C-A8C5-ECC9F3942E4B}">
                  <a14:imgProps xmlns:a14="http://schemas.microsoft.com/office/drawing/2010/main" xmlns="">
                    <a14:imgLayer r:embed="rId12">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7848600" y="2408836"/>
              <a:ext cx="276225" cy="281271"/>
            </a:xfrm>
            <a:prstGeom prst="rect">
              <a:avLst/>
            </a:prstGeom>
          </p:spPr>
        </p:pic>
        <p:pic>
          <p:nvPicPr>
            <p:cNvPr id="74" name="Picture 73" descr="vmware_logo3.png"/>
            <p:cNvPicPr>
              <a:picLocks noChangeAspect="1"/>
            </p:cNvPicPr>
            <p:nvPr/>
          </p:nvPicPr>
          <p:blipFill>
            <a:blip r:embed="rId4">
              <a:extLst>
                <a:ext uri="{BEBA8EAE-BF5A-486C-A8C5-ECC9F3942E4B}">
                  <a14:imgProps xmlns:a14="http://schemas.microsoft.com/office/drawing/2010/main" xmlns="">
                    <a14:imgLayer r:embed="rId12">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8105775" y="2408836"/>
              <a:ext cx="276225" cy="281271"/>
            </a:xfrm>
            <a:prstGeom prst="rect">
              <a:avLst/>
            </a:prstGeom>
          </p:spPr>
        </p:pic>
        <p:pic>
          <p:nvPicPr>
            <p:cNvPr id="75" name="Picture 74" descr="vmware_logo3.png"/>
            <p:cNvPicPr>
              <a:picLocks noChangeAspect="1"/>
            </p:cNvPicPr>
            <p:nvPr/>
          </p:nvPicPr>
          <p:blipFill>
            <a:blip r:embed="rId4">
              <a:extLst>
                <a:ext uri="{BEBA8EAE-BF5A-486C-A8C5-ECC9F3942E4B}">
                  <a14:imgProps xmlns:a14="http://schemas.microsoft.com/office/drawing/2010/main" xmlns="">
                    <a14:imgLayer r:embed="rId12">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7848600" y="2660965"/>
              <a:ext cx="276225" cy="281271"/>
            </a:xfrm>
            <a:prstGeom prst="rect">
              <a:avLst/>
            </a:prstGeom>
          </p:spPr>
        </p:pic>
        <p:pic>
          <p:nvPicPr>
            <p:cNvPr id="76" name="Picture 75" descr="vmware_logo3.png"/>
            <p:cNvPicPr>
              <a:picLocks noChangeAspect="1"/>
            </p:cNvPicPr>
            <p:nvPr/>
          </p:nvPicPr>
          <p:blipFill>
            <a:blip r:embed="rId4">
              <a:extLst>
                <a:ext uri="{BEBA8EAE-BF5A-486C-A8C5-ECC9F3942E4B}">
                  <a14:imgProps xmlns:a14="http://schemas.microsoft.com/office/drawing/2010/main" xmlns="">
                    <a14:imgLayer r:embed="rId12">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8105775" y="2660965"/>
              <a:ext cx="276225" cy="281271"/>
            </a:xfrm>
            <a:prstGeom prst="rect">
              <a:avLst/>
            </a:prstGeom>
          </p:spPr>
        </p:pic>
        <p:pic>
          <p:nvPicPr>
            <p:cNvPr id="77" name="Picture 76" descr="vmware_logo3.png"/>
            <p:cNvPicPr>
              <a:picLocks noChangeAspect="1"/>
            </p:cNvPicPr>
            <p:nvPr/>
          </p:nvPicPr>
          <p:blipFill>
            <a:blip r:embed="rId4">
              <a:extLst>
                <a:ext uri="{BEBA8EAE-BF5A-486C-A8C5-ECC9F3942E4B}">
                  <a14:imgProps xmlns:a14="http://schemas.microsoft.com/office/drawing/2010/main" xmlns="">
                    <a14:imgLayer r:embed="rId12">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7848600" y="2913094"/>
              <a:ext cx="276225" cy="281271"/>
            </a:xfrm>
            <a:prstGeom prst="rect">
              <a:avLst/>
            </a:prstGeom>
          </p:spPr>
        </p:pic>
        <p:pic>
          <p:nvPicPr>
            <p:cNvPr id="78" name="Picture 77" descr="vmware_logo3.png"/>
            <p:cNvPicPr>
              <a:picLocks noChangeAspect="1"/>
            </p:cNvPicPr>
            <p:nvPr/>
          </p:nvPicPr>
          <p:blipFill>
            <a:blip r:embed="rId4">
              <a:extLst>
                <a:ext uri="{BEBA8EAE-BF5A-486C-A8C5-ECC9F3942E4B}">
                  <a14:imgProps xmlns:a14="http://schemas.microsoft.com/office/drawing/2010/main" xmlns="">
                    <a14:imgLayer r:embed="rId12">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8105775" y="2913094"/>
              <a:ext cx="276225" cy="281271"/>
            </a:xfrm>
            <a:prstGeom prst="rect">
              <a:avLst/>
            </a:prstGeom>
          </p:spPr>
        </p:pic>
        <p:pic>
          <p:nvPicPr>
            <p:cNvPr id="79" name="Picture 78" descr="vmware_logo3.png"/>
            <p:cNvPicPr>
              <a:picLocks noChangeAspect="1"/>
            </p:cNvPicPr>
            <p:nvPr/>
          </p:nvPicPr>
          <p:blipFill>
            <a:blip r:embed="rId4">
              <a:extLst>
                <a:ext uri="{BEBA8EAE-BF5A-486C-A8C5-ECC9F3942E4B}">
                  <a14:imgProps xmlns:a14="http://schemas.microsoft.com/office/drawing/2010/main" xmlns="">
                    <a14:imgLayer r:embed="rId12">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7848600" y="3165223"/>
              <a:ext cx="276225" cy="281271"/>
            </a:xfrm>
            <a:prstGeom prst="rect">
              <a:avLst/>
            </a:prstGeom>
          </p:spPr>
        </p:pic>
        <p:pic>
          <p:nvPicPr>
            <p:cNvPr id="80" name="Picture 79" descr="vmware_logo3.png"/>
            <p:cNvPicPr>
              <a:picLocks noChangeAspect="1"/>
            </p:cNvPicPr>
            <p:nvPr/>
          </p:nvPicPr>
          <p:blipFill>
            <a:blip r:embed="rId4">
              <a:extLst>
                <a:ext uri="{BEBA8EAE-BF5A-486C-A8C5-ECC9F3942E4B}">
                  <a14:imgProps xmlns:a14="http://schemas.microsoft.com/office/drawing/2010/main" xmlns="">
                    <a14:imgLayer r:embed="rId12">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8105775" y="3165223"/>
              <a:ext cx="276225" cy="281271"/>
            </a:xfrm>
            <a:prstGeom prst="rect">
              <a:avLst/>
            </a:prstGeom>
          </p:spPr>
        </p:pic>
      </p:grpSp>
      <p:grpSp>
        <p:nvGrpSpPr>
          <p:cNvPr id="81" name="Group 80"/>
          <p:cNvGrpSpPr/>
          <p:nvPr/>
        </p:nvGrpSpPr>
        <p:grpSpPr>
          <a:xfrm>
            <a:off x="6488870" y="1400320"/>
            <a:ext cx="533400" cy="2046174"/>
            <a:chOff x="7848600" y="1400320"/>
            <a:chExt cx="533400" cy="2046174"/>
          </a:xfrm>
        </p:grpSpPr>
        <p:pic>
          <p:nvPicPr>
            <p:cNvPr id="82" name="Picture 81" descr="vmware_logo3.png"/>
            <p:cNvPicPr>
              <a:picLocks noChangeAspect="1"/>
            </p:cNvPicPr>
            <p:nvPr/>
          </p:nvPicPr>
          <p:blipFill>
            <a:blip r:embed="rId4">
              <a:extLst>
                <a:ext uri="{BEBA8EAE-BF5A-486C-A8C5-ECC9F3942E4B}">
                  <a14:imgProps xmlns:a14="http://schemas.microsoft.com/office/drawing/2010/main" xmlns="">
                    <a14:imgLayer r:embed="rId12">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7848600" y="1400320"/>
              <a:ext cx="276225" cy="281271"/>
            </a:xfrm>
            <a:prstGeom prst="rect">
              <a:avLst/>
            </a:prstGeom>
          </p:spPr>
        </p:pic>
        <p:pic>
          <p:nvPicPr>
            <p:cNvPr id="83" name="Picture 82" descr="vmware_logo3.png"/>
            <p:cNvPicPr>
              <a:picLocks noChangeAspect="1"/>
            </p:cNvPicPr>
            <p:nvPr/>
          </p:nvPicPr>
          <p:blipFill>
            <a:blip r:embed="rId4">
              <a:extLst>
                <a:ext uri="{BEBA8EAE-BF5A-486C-A8C5-ECC9F3942E4B}">
                  <a14:imgProps xmlns:a14="http://schemas.microsoft.com/office/drawing/2010/main" xmlns="">
                    <a14:imgLayer r:embed="rId12">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8105775" y="1400320"/>
              <a:ext cx="276225" cy="281271"/>
            </a:xfrm>
            <a:prstGeom prst="rect">
              <a:avLst/>
            </a:prstGeom>
          </p:spPr>
        </p:pic>
        <p:pic>
          <p:nvPicPr>
            <p:cNvPr id="84" name="Picture 83" descr="vmware_logo3.png"/>
            <p:cNvPicPr>
              <a:picLocks noChangeAspect="1"/>
            </p:cNvPicPr>
            <p:nvPr/>
          </p:nvPicPr>
          <p:blipFill>
            <a:blip r:embed="rId4">
              <a:extLst>
                <a:ext uri="{BEBA8EAE-BF5A-486C-A8C5-ECC9F3942E4B}">
                  <a14:imgProps xmlns:a14="http://schemas.microsoft.com/office/drawing/2010/main" xmlns="">
                    <a14:imgLayer r:embed="rId12">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7848600" y="1652449"/>
              <a:ext cx="276225" cy="281271"/>
            </a:xfrm>
            <a:prstGeom prst="rect">
              <a:avLst/>
            </a:prstGeom>
          </p:spPr>
        </p:pic>
        <p:pic>
          <p:nvPicPr>
            <p:cNvPr id="85" name="Picture 84" descr="vmware_logo3.png"/>
            <p:cNvPicPr>
              <a:picLocks noChangeAspect="1"/>
            </p:cNvPicPr>
            <p:nvPr/>
          </p:nvPicPr>
          <p:blipFill>
            <a:blip r:embed="rId4">
              <a:extLst>
                <a:ext uri="{BEBA8EAE-BF5A-486C-A8C5-ECC9F3942E4B}">
                  <a14:imgProps xmlns:a14="http://schemas.microsoft.com/office/drawing/2010/main" xmlns="">
                    <a14:imgLayer r:embed="rId8">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8105775" y="1652449"/>
              <a:ext cx="276225" cy="281271"/>
            </a:xfrm>
            <a:prstGeom prst="rect">
              <a:avLst/>
            </a:prstGeom>
          </p:spPr>
        </p:pic>
        <p:pic>
          <p:nvPicPr>
            <p:cNvPr id="86" name="Picture 85" descr="vmware_logo3.png"/>
            <p:cNvPicPr>
              <a:picLocks noChangeAspect="1"/>
            </p:cNvPicPr>
            <p:nvPr/>
          </p:nvPicPr>
          <p:blipFill>
            <a:blip r:embed="rId4">
              <a:extLst>
                <a:ext uri="{BEBA8EAE-BF5A-486C-A8C5-ECC9F3942E4B}">
                  <a14:imgProps xmlns:a14="http://schemas.microsoft.com/office/drawing/2010/main" xmlns="">
                    <a14:imgLayer r:embed="rId13">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7848600" y="1904578"/>
              <a:ext cx="276225" cy="281271"/>
            </a:xfrm>
            <a:prstGeom prst="rect">
              <a:avLst/>
            </a:prstGeom>
          </p:spPr>
        </p:pic>
        <p:pic>
          <p:nvPicPr>
            <p:cNvPr id="87" name="Picture 86" descr="vmware_logo3.png"/>
            <p:cNvPicPr>
              <a:picLocks noChangeAspect="1"/>
            </p:cNvPicPr>
            <p:nvPr/>
          </p:nvPicPr>
          <p:blipFill>
            <a:blip r:embed="rId4">
              <a:extLst>
                <a:ext uri="{BEBA8EAE-BF5A-486C-A8C5-ECC9F3942E4B}">
                  <a14:imgProps xmlns:a14="http://schemas.microsoft.com/office/drawing/2010/main" xmlns="">
                    <a14:imgLayer r:embed="rId14">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8105775" y="1904578"/>
              <a:ext cx="276225" cy="281271"/>
            </a:xfrm>
            <a:prstGeom prst="rect">
              <a:avLst/>
            </a:prstGeom>
          </p:spPr>
        </p:pic>
        <p:pic>
          <p:nvPicPr>
            <p:cNvPr id="88" name="Picture 87" descr="vmware_logo3.png"/>
            <p:cNvPicPr>
              <a:picLocks noChangeAspect="1"/>
            </p:cNvPicPr>
            <p:nvPr/>
          </p:nvPicPr>
          <p:blipFill>
            <a:blip r:embed="rId4">
              <a:extLst>
                <a:ext uri="{BEBA8EAE-BF5A-486C-A8C5-ECC9F3942E4B}">
                  <a14:imgProps xmlns:a14="http://schemas.microsoft.com/office/drawing/2010/main" xmlns="">
                    <a14:imgLayer r:embed="rId12">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7848600" y="2156707"/>
              <a:ext cx="276225" cy="281271"/>
            </a:xfrm>
            <a:prstGeom prst="rect">
              <a:avLst/>
            </a:prstGeom>
          </p:spPr>
        </p:pic>
        <p:pic>
          <p:nvPicPr>
            <p:cNvPr id="89" name="Picture 88" descr="vmware_logo3.png"/>
            <p:cNvPicPr>
              <a:picLocks noChangeAspect="1"/>
            </p:cNvPicPr>
            <p:nvPr/>
          </p:nvPicPr>
          <p:blipFill>
            <a:blip r:embed="rId4">
              <a:extLst>
                <a:ext uri="{BEBA8EAE-BF5A-486C-A8C5-ECC9F3942E4B}">
                  <a14:imgProps xmlns:a14="http://schemas.microsoft.com/office/drawing/2010/main" xmlns="">
                    <a14:imgLayer r:embed="rId15">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8105775" y="2156707"/>
              <a:ext cx="276225" cy="281271"/>
            </a:xfrm>
            <a:prstGeom prst="rect">
              <a:avLst/>
            </a:prstGeom>
          </p:spPr>
        </p:pic>
        <p:pic>
          <p:nvPicPr>
            <p:cNvPr id="90" name="Picture 89" descr="vmware_logo3.png"/>
            <p:cNvPicPr>
              <a:picLocks noChangeAspect="1"/>
            </p:cNvPicPr>
            <p:nvPr/>
          </p:nvPicPr>
          <p:blipFill>
            <a:blip r:embed="rId4">
              <a:extLst>
                <a:ext uri="{BEBA8EAE-BF5A-486C-A8C5-ECC9F3942E4B}">
                  <a14:imgProps xmlns:a14="http://schemas.microsoft.com/office/drawing/2010/main" xmlns="">
                    <a14:imgLayer r:embed="rId16">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7848600" y="2408836"/>
              <a:ext cx="276225" cy="281271"/>
            </a:xfrm>
            <a:prstGeom prst="rect">
              <a:avLst/>
            </a:prstGeom>
          </p:spPr>
        </p:pic>
        <p:pic>
          <p:nvPicPr>
            <p:cNvPr id="91" name="Picture 90" descr="vmware_logo3.png"/>
            <p:cNvPicPr>
              <a:picLocks noChangeAspect="1"/>
            </p:cNvPicPr>
            <p:nvPr/>
          </p:nvPicPr>
          <p:blipFill>
            <a:blip r:embed="rId4">
              <a:extLst>
                <a:ext uri="{BEBA8EAE-BF5A-486C-A8C5-ECC9F3942E4B}">
                  <a14:imgProps xmlns:a14="http://schemas.microsoft.com/office/drawing/2010/main" xmlns="">
                    <a14:imgLayer r:embed="rId8">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8105775" y="2408836"/>
              <a:ext cx="276225" cy="281271"/>
            </a:xfrm>
            <a:prstGeom prst="rect">
              <a:avLst/>
            </a:prstGeom>
          </p:spPr>
        </p:pic>
        <p:pic>
          <p:nvPicPr>
            <p:cNvPr id="92" name="Picture 91" descr="vmware_logo3.png"/>
            <p:cNvPicPr>
              <a:picLocks noChangeAspect="1"/>
            </p:cNvPicPr>
            <p:nvPr/>
          </p:nvPicPr>
          <p:blipFill>
            <a:blip r:embed="rId4">
              <a:extLst>
                <a:ext uri="{BEBA8EAE-BF5A-486C-A8C5-ECC9F3942E4B}">
                  <a14:imgProps xmlns:a14="http://schemas.microsoft.com/office/drawing/2010/main" xmlns="">
                    <a14:imgLayer r:embed="rId8">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7848600" y="2660965"/>
              <a:ext cx="276225" cy="281271"/>
            </a:xfrm>
            <a:prstGeom prst="rect">
              <a:avLst/>
            </a:prstGeom>
          </p:spPr>
        </p:pic>
        <p:pic>
          <p:nvPicPr>
            <p:cNvPr id="93" name="Picture 92" descr="vmware_logo3.png"/>
            <p:cNvPicPr>
              <a:picLocks noChangeAspect="1"/>
            </p:cNvPicPr>
            <p:nvPr/>
          </p:nvPicPr>
          <p:blipFill>
            <a:blip r:embed="rId4">
              <a:extLst>
                <a:ext uri="{BEBA8EAE-BF5A-486C-A8C5-ECC9F3942E4B}">
                  <a14:imgProps xmlns:a14="http://schemas.microsoft.com/office/drawing/2010/main" xmlns="">
                    <a14:imgLayer r:embed="rId8">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8105775" y="2660965"/>
              <a:ext cx="276225" cy="281271"/>
            </a:xfrm>
            <a:prstGeom prst="rect">
              <a:avLst/>
            </a:prstGeom>
          </p:spPr>
        </p:pic>
        <p:pic>
          <p:nvPicPr>
            <p:cNvPr id="94" name="Picture 93" descr="vmware_logo3.png"/>
            <p:cNvPicPr>
              <a:picLocks noChangeAspect="1"/>
            </p:cNvPicPr>
            <p:nvPr/>
          </p:nvPicPr>
          <p:blipFill>
            <a:blip r:embed="rId4">
              <a:extLst>
                <a:ext uri="{BEBA8EAE-BF5A-486C-A8C5-ECC9F3942E4B}">
                  <a14:imgProps xmlns:a14="http://schemas.microsoft.com/office/drawing/2010/main" xmlns="">
                    <a14:imgLayer r:embed="rId8">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7848600" y="2913094"/>
              <a:ext cx="276225" cy="281271"/>
            </a:xfrm>
            <a:prstGeom prst="rect">
              <a:avLst/>
            </a:prstGeom>
          </p:spPr>
        </p:pic>
        <p:pic>
          <p:nvPicPr>
            <p:cNvPr id="95" name="Picture 94" descr="vmware_logo3.png"/>
            <p:cNvPicPr>
              <a:picLocks noChangeAspect="1"/>
            </p:cNvPicPr>
            <p:nvPr/>
          </p:nvPicPr>
          <p:blipFill>
            <a:blip r:embed="rId4">
              <a:extLst>
                <a:ext uri="{BEBA8EAE-BF5A-486C-A8C5-ECC9F3942E4B}">
                  <a14:imgProps xmlns:a14="http://schemas.microsoft.com/office/drawing/2010/main" xmlns="">
                    <a14:imgLayer r:embed="rId8">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8105775" y="2913094"/>
              <a:ext cx="276225" cy="281271"/>
            </a:xfrm>
            <a:prstGeom prst="rect">
              <a:avLst/>
            </a:prstGeom>
          </p:spPr>
        </p:pic>
        <p:pic>
          <p:nvPicPr>
            <p:cNvPr id="96" name="Picture 95" descr="vmware_logo3.png"/>
            <p:cNvPicPr>
              <a:picLocks noChangeAspect="1"/>
            </p:cNvPicPr>
            <p:nvPr/>
          </p:nvPicPr>
          <p:blipFill>
            <a:blip r:embed="rId4">
              <a:extLst>
                <a:ext uri="{BEBA8EAE-BF5A-486C-A8C5-ECC9F3942E4B}">
                  <a14:imgProps xmlns:a14="http://schemas.microsoft.com/office/drawing/2010/main" xmlns="">
                    <a14:imgLayer r:embed="rId8">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7848600" y="3165223"/>
              <a:ext cx="276225" cy="281271"/>
            </a:xfrm>
            <a:prstGeom prst="rect">
              <a:avLst/>
            </a:prstGeom>
          </p:spPr>
        </p:pic>
        <p:pic>
          <p:nvPicPr>
            <p:cNvPr id="97" name="Picture 96" descr="vmware_logo3.png"/>
            <p:cNvPicPr>
              <a:picLocks noChangeAspect="1"/>
            </p:cNvPicPr>
            <p:nvPr/>
          </p:nvPicPr>
          <p:blipFill>
            <a:blip r:embed="rId4">
              <a:extLst>
                <a:ext uri="{BEBA8EAE-BF5A-486C-A8C5-ECC9F3942E4B}">
                  <a14:imgProps xmlns:a14="http://schemas.microsoft.com/office/drawing/2010/main" xmlns="">
                    <a14:imgLayer r:embed="rId17">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8105775" y="3165223"/>
              <a:ext cx="276225" cy="281271"/>
            </a:xfrm>
            <a:prstGeom prst="rect">
              <a:avLst/>
            </a:prstGeom>
          </p:spPr>
        </p:pic>
      </p:grpSp>
      <p:grpSp>
        <p:nvGrpSpPr>
          <p:cNvPr id="98" name="Group 97"/>
          <p:cNvGrpSpPr/>
          <p:nvPr/>
        </p:nvGrpSpPr>
        <p:grpSpPr>
          <a:xfrm>
            <a:off x="5791200" y="1400320"/>
            <a:ext cx="533400" cy="2046174"/>
            <a:chOff x="7848600" y="1400320"/>
            <a:chExt cx="533400" cy="2046174"/>
          </a:xfrm>
        </p:grpSpPr>
        <p:pic>
          <p:nvPicPr>
            <p:cNvPr id="99" name="Picture 98" descr="vmware_logo3.png"/>
            <p:cNvPicPr>
              <a:picLocks noChangeAspect="1"/>
            </p:cNvPicPr>
            <p:nvPr/>
          </p:nvPicPr>
          <p:blipFill>
            <a:blip r:embed="rId4">
              <a:extLst>
                <a:ext uri="{BEBA8EAE-BF5A-486C-A8C5-ECC9F3942E4B}">
                  <a14:imgProps xmlns:a14="http://schemas.microsoft.com/office/drawing/2010/main" xmlns="">
                    <a14:imgLayer r:embed="rId8">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7848600" y="1400320"/>
              <a:ext cx="276225" cy="281271"/>
            </a:xfrm>
            <a:prstGeom prst="rect">
              <a:avLst/>
            </a:prstGeom>
          </p:spPr>
        </p:pic>
        <p:pic>
          <p:nvPicPr>
            <p:cNvPr id="100" name="Picture 99" descr="vmware_logo3.png"/>
            <p:cNvPicPr>
              <a:picLocks noChangeAspect="1"/>
            </p:cNvPicPr>
            <p:nvPr/>
          </p:nvPicPr>
          <p:blipFill>
            <a:blip r:embed="rId4">
              <a:extLst>
                <a:ext uri="{BEBA8EAE-BF5A-486C-A8C5-ECC9F3942E4B}">
                  <a14:imgProps xmlns:a14="http://schemas.microsoft.com/office/drawing/2010/main" xmlns="">
                    <a14:imgLayer r:embed="rId8">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8105775" y="1400320"/>
              <a:ext cx="276225" cy="281271"/>
            </a:xfrm>
            <a:prstGeom prst="rect">
              <a:avLst/>
            </a:prstGeom>
          </p:spPr>
        </p:pic>
        <p:pic>
          <p:nvPicPr>
            <p:cNvPr id="101" name="Picture 100" descr="vmware_logo3.png"/>
            <p:cNvPicPr>
              <a:picLocks noChangeAspect="1"/>
            </p:cNvPicPr>
            <p:nvPr/>
          </p:nvPicPr>
          <p:blipFill>
            <a:blip r:embed="rId4">
              <a:extLst>
                <a:ext uri="{BEBA8EAE-BF5A-486C-A8C5-ECC9F3942E4B}">
                  <a14:imgProps xmlns:a14="http://schemas.microsoft.com/office/drawing/2010/main" xmlns="">
                    <a14:imgLayer r:embed="rId8">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7848600" y="1652449"/>
              <a:ext cx="276225" cy="281271"/>
            </a:xfrm>
            <a:prstGeom prst="rect">
              <a:avLst/>
            </a:prstGeom>
          </p:spPr>
        </p:pic>
        <p:pic>
          <p:nvPicPr>
            <p:cNvPr id="102" name="Picture 101" descr="vmware_logo3.png"/>
            <p:cNvPicPr>
              <a:picLocks noChangeAspect="1"/>
            </p:cNvPicPr>
            <p:nvPr/>
          </p:nvPicPr>
          <p:blipFill>
            <a:blip r:embed="rId4">
              <a:extLst>
                <a:ext uri="{BEBA8EAE-BF5A-486C-A8C5-ECC9F3942E4B}">
                  <a14:imgProps xmlns:a14="http://schemas.microsoft.com/office/drawing/2010/main" xmlns="">
                    <a14:imgLayer r:embed="rId18">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8105775" y="1652449"/>
              <a:ext cx="276225" cy="281271"/>
            </a:xfrm>
            <a:prstGeom prst="rect">
              <a:avLst/>
            </a:prstGeom>
          </p:spPr>
        </p:pic>
        <p:pic>
          <p:nvPicPr>
            <p:cNvPr id="103" name="Picture 102" descr="vmware_logo3.png"/>
            <p:cNvPicPr>
              <a:picLocks noChangeAspect="1"/>
            </p:cNvPicPr>
            <p:nvPr/>
          </p:nvPicPr>
          <p:blipFill>
            <a:blip r:embed="rId4">
              <a:extLst>
                <a:ext uri="{BEBA8EAE-BF5A-486C-A8C5-ECC9F3942E4B}">
                  <a14:imgProps xmlns:a14="http://schemas.microsoft.com/office/drawing/2010/main" xmlns="">
                    <a14:imgLayer r:embed="rId8">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7848600" y="1904578"/>
              <a:ext cx="276225" cy="281271"/>
            </a:xfrm>
            <a:prstGeom prst="rect">
              <a:avLst/>
            </a:prstGeom>
          </p:spPr>
        </p:pic>
        <p:pic>
          <p:nvPicPr>
            <p:cNvPr id="104" name="Picture 103" descr="vmware_logo3.png"/>
            <p:cNvPicPr>
              <a:picLocks noChangeAspect="1"/>
            </p:cNvPicPr>
            <p:nvPr/>
          </p:nvPicPr>
          <p:blipFill>
            <a:blip r:embed="rId4">
              <a:extLst>
                <a:ext uri="{BEBA8EAE-BF5A-486C-A8C5-ECC9F3942E4B}">
                  <a14:imgProps xmlns:a14="http://schemas.microsoft.com/office/drawing/2010/main" xmlns="">
                    <a14:imgLayer r:embed="rId8">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8105775" y="1904578"/>
              <a:ext cx="276225" cy="281271"/>
            </a:xfrm>
            <a:prstGeom prst="rect">
              <a:avLst/>
            </a:prstGeom>
          </p:spPr>
        </p:pic>
        <p:pic>
          <p:nvPicPr>
            <p:cNvPr id="105" name="Picture 104" descr="vmware_logo3.png"/>
            <p:cNvPicPr>
              <a:picLocks noChangeAspect="1"/>
            </p:cNvPicPr>
            <p:nvPr/>
          </p:nvPicPr>
          <p:blipFill>
            <a:blip r:embed="rId4">
              <a:extLst>
                <a:ext uri="{BEBA8EAE-BF5A-486C-A8C5-ECC9F3942E4B}">
                  <a14:imgProps xmlns:a14="http://schemas.microsoft.com/office/drawing/2010/main" xmlns="">
                    <a14:imgLayer r:embed="rId8">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7848600" y="2156707"/>
              <a:ext cx="276225" cy="281271"/>
            </a:xfrm>
            <a:prstGeom prst="rect">
              <a:avLst/>
            </a:prstGeom>
          </p:spPr>
        </p:pic>
        <p:pic>
          <p:nvPicPr>
            <p:cNvPr id="106" name="Picture 105" descr="vmware_logo3.png"/>
            <p:cNvPicPr>
              <a:picLocks noChangeAspect="1"/>
            </p:cNvPicPr>
            <p:nvPr/>
          </p:nvPicPr>
          <p:blipFill>
            <a:blip r:embed="rId4">
              <a:extLst>
                <a:ext uri="{BEBA8EAE-BF5A-486C-A8C5-ECC9F3942E4B}">
                  <a14:imgProps xmlns:a14="http://schemas.microsoft.com/office/drawing/2010/main" xmlns="">
                    <a14:imgLayer r:embed="rId19">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8105775" y="2156707"/>
              <a:ext cx="276225" cy="281271"/>
            </a:xfrm>
            <a:prstGeom prst="rect">
              <a:avLst/>
            </a:prstGeom>
          </p:spPr>
        </p:pic>
        <p:pic>
          <p:nvPicPr>
            <p:cNvPr id="107" name="Picture 106" descr="vmware_logo3.png"/>
            <p:cNvPicPr>
              <a:picLocks noChangeAspect="1"/>
            </p:cNvPicPr>
            <p:nvPr/>
          </p:nvPicPr>
          <p:blipFill>
            <a:blip r:embed="rId4">
              <a:extLst>
                <a:ext uri="{BEBA8EAE-BF5A-486C-A8C5-ECC9F3942E4B}">
                  <a14:imgProps xmlns:a14="http://schemas.microsoft.com/office/drawing/2010/main" xmlns="">
                    <a14:imgLayer r:embed="rId20">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7848600" y="2408836"/>
              <a:ext cx="276225" cy="281271"/>
            </a:xfrm>
            <a:prstGeom prst="rect">
              <a:avLst/>
            </a:prstGeom>
          </p:spPr>
        </p:pic>
        <p:pic>
          <p:nvPicPr>
            <p:cNvPr id="108" name="Picture 107" descr="vmware_logo3.png"/>
            <p:cNvPicPr>
              <a:picLocks noChangeAspect="1"/>
            </p:cNvPicPr>
            <p:nvPr/>
          </p:nvPicPr>
          <p:blipFill>
            <a:blip r:embed="rId4">
              <a:extLst>
                <a:ext uri="{BEBA8EAE-BF5A-486C-A8C5-ECC9F3942E4B}">
                  <a14:imgProps xmlns:a14="http://schemas.microsoft.com/office/drawing/2010/main" xmlns="">
                    <a14:imgLayer r:embed="rId21">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8105775" y="2408836"/>
              <a:ext cx="276225" cy="281271"/>
            </a:xfrm>
            <a:prstGeom prst="rect">
              <a:avLst/>
            </a:prstGeom>
          </p:spPr>
        </p:pic>
        <p:pic>
          <p:nvPicPr>
            <p:cNvPr id="109" name="Picture 108" descr="vmware_logo3.png"/>
            <p:cNvPicPr>
              <a:picLocks noChangeAspect="1"/>
            </p:cNvPicPr>
            <p:nvPr/>
          </p:nvPicPr>
          <p:blipFill>
            <a:blip r:embed="rId4">
              <a:extLst>
                <a:ext uri="{BEBA8EAE-BF5A-486C-A8C5-ECC9F3942E4B}">
                  <a14:imgProps xmlns:a14="http://schemas.microsoft.com/office/drawing/2010/main" xmlns="">
                    <a14:imgLayer r:embed="rId22">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7848600" y="2660965"/>
              <a:ext cx="276225" cy="281271"/>
            </a:xfrm>
            <a:prstGeom prst="rect">
              <a:avLst/>
            </a:prstGeom>
          </p:spPr>
        </p:pic>
        <p:pic>
          <p:nvPicPr>
            <p:cNvPr id="110" name="Picture 109" descr="vmware_logo3.png"/>
            <p:cNvPicPr>
              <a:picLocks noChangeAspect="1"/>
            </p:cNvPicPr>
            <p:nvPr/>
          </p:nvPicPr>
          <p:blipFill>
            <a:blip r:embed="rId4">
              <a:extLst>
                <a:ext uri="{BEBA8EAE-BF5A-486C-A8C5-ECC9F3942E4B}">
                  <a14:imgProps xmlns:a14="http://schemas.microsoft.com/office/drawing/2010/main" xmlns="">
                    <a14:imgLayer r:embed="rId23">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8105775" y="2660965"/>
              <a:ext cx="276225" cy="281271"/>
            </a:xfrm>
            <a:prstGeom prst="rect">
              <a:avLst/>
            </a:prstGeom>
          </p:spPr>
        </p:pic>
        <p:pic>
          <p:nvPicPr>
            <p:cNvPr id="111" name="Picture 110" descr="vmware_logo3.png"/>
            <p:cNvPicPr>
              <a:picLocks noChangeAspect="1"/>
            </p:cNvPicPr>
            <p:nvPr/>
          </p:nvPicPr>
          <p:blipFill>
            <a:blip r:embed="rId4">
              <a:extLst>
                <a:ext uri="{BEBA8EAE-BF5A-486C-A8C5-ECC9F3942E4B}">
                  <a14:imgProps xmlns:a14="http://schemas.microsoft.com/office/drawing/2010/main" xmlns="">
                    <a14:imgLayer r:embed="rId21">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7848600" y="2913094"/>
              <a:ext cx="276225" cy="281271"/>
            </a:xfrm>
            <a:prstGeom prst="rect">
              <a:avLst/>
            </a:prstGeom>
          </p:spPr>
        </p:pic>
        <p:pic>
          <p:nvPicPr>
            <p:cNvPr id="112" name="Picture 111" descr="vmware_logo3.png"/>
            <p:cNvPicPr>
              <a:picLocks noChangeAspect="1"/>
            </p:cNvPicPr>
            <p:nvPr/>
          </p:nvPicPr>
          <p:blipFill>
            <a:blip r:embed="rId4">
              <a:extLst>
                <a:ext uri="{BEBA8EAE-BF5A-486C-A8C5-ECC9F3942E4B}">
                  <a14:imgProps xmlns:a14="http://schemas.microsoft.com/office/drawing/2010/main" xmlns="">
                    <a14:imgLayer r:embed="rId21">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8105775" y="2913094"/>
              <a:ext cx="276225" cy="281271"/>
            </a:xfrm>
            <a:prstGeom prst="rect">
              <a:avLst/>
            </a:prstGeom>
          </p:spPr>
        </p:pic>
        <p:pic>
          <p:nvPicPr>
            <p:cNvPr id="113" name="Picture 112" descr="vmware_logo3.png"/>
            <p:cNvPicPr>
              <a:picLocks noChangeAspect="1"/>
            </p:cNvPicPr>
            <p:nvPr/>
          </p:nvPicPr>
          <p:blipFill>
            <a:blip r:embed="rId4">
              <a:extLst>
                <a:ext uri="{BEBA8EAE-BF5A-486C-A8C5-ECC9F3942E4B}">
                  <a14:imgProps xmlns:a14="http://schemas.microsoft.com/office/drawing/2010/main" xmlns="">
                    <a14:imgLayer r:embed="rId21">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7848600" y="3165223"/>
              <a:ext cx="276225" cy="281271"/>
            </a:xfrm>
            <a:prstGeom prst="rect">
              <a:avLst/>
            </a:prstGeom>
          </p:spPr>
        </p:pic>
        <p:pic>
          <p:nvPicPr>
            <p:cNvPr id="114" name="Picture 113" descr="vmware_logo3.png"/>
            <p:cNvPicPr>
              <a:picLocks noChangeAspect="1"/>
            </p:cNvPicPr>
            <p:nvPr/>
          </p:nvPicPr>
          <p:blipFill>
            <a:blip r:embed="rId4">
              <a:extLst>
                <a:ext uri="{BEBA8EAE-BF5A-486C-A8C5-ECC9F3942E4B}">
                  <a14:imgProps xmlns:a14="http://schemas.microsoft.com/office/drawing/2010/main" xmlns="">
                    <a14:imgLayer r:embed="rId21">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8105775" y="3165223"/>
              <a:ext cx="276225" cy="281271"/>
            </a:xfrm>
            <a:prstGeom prst="rect">
              <a:avLst/>
            </a:prstGeom>
          </p:spPr>
        </p:pic>
      </p:grpSp>
      <p:grpSp>
        <p:nvGrpSpPr>
          <p:cNvPr id="138" name="Group 352"/>
          <p:cNvGrpSpPr>
            <a:grpSpLocks/>
          </p:cNvGrpSpPr>
          <p:nvPr/>
        </p:nvGrpSpPr>
        <p:grpSpPr bwMode="auto">
          <a:xfrm>
            <a:off x="5791200" y="1371600"/>
            <a:ext cx="245543" cy="245422"/>
            <a:chOff x="7162801" y="1371601"/>
            <a:chExt cx="397863" cy="397863"/>
          </a:xfrm>
        </p:grpSpPr>
        <p:sp>
          <p:nvSpPr>
            <p:cNvPr id="140" name="Rounded Rectangle 139"/>
            <p:cNvSpPr>
              <a:spLocks noChangeArrowheads="1"/>
            </p:cNvSpPr>
            <p:nvPr/>
          </p:nvSpPr>
          <p:spPr bwMode="auto">
            <a:xfrm rot="-2619823">
              <a:off x="7162281" y="1372297"/>
              <a:ext cx="398383" cy="396990"/>
            </a:xfrm>
            <a:prstGeom prst="roundRect">
              <a:avLst>
                <a:gd name="adj" fmla="val 24384"/>
              </a:avLst>
            </a:prstGeom>
            <a:solidFill>
              <a:srgbClr val="9700FE"/>
            </a:solidFill>
            <a:ln w="12700">
              <a:noFill/>
              <a:round/>
              <a:headEnd type="none" w="sm" len="sm"/>
              <a:tailEnd type="none" w="sm" len="sm"/>
            </a:ln>
            <a:effectLst/>
          </p:spPr>
          <p:txBody>
            <a:bodyPr/>
            <a:lstStyle/>
            <a:p>
              <a:pPr>
                <a:defRPr/>
              </a:pPr>
              <a:endParaRPr lang="en-US">
                <a:ea typeface="ＭＳ Ｐゴシック" pitchFamily="-112" charset="-128"/>
                <a:cs typeface="+mn-cs"/>
              </a:endParaRPr>
            </a:p>
          </p:txBody>
        </p:sp>
        <p:sp>
          <p:nvSpPr>
            <p:cNvPr id="141" name="Rounded Rectangle 187"/>
            <p:cNvSpPr>
              <a:spLocks noChangeArrowheads="1"/>
            </p:cNvSpPr>
            <p:nvPr/>
          </p:nvSpPr>
          <p:spPr bwMode="auto">
            <a:xfrm rot="-2619823">
              <a:off x="7180466" y="1395411"/>
              <a:ext cx="361764" cy="352547"/>
            </a:xfrm>
            <a:prstGeom prst="roundRect">
              <a:avLst>
                <a:gd name="adj" fmla="val 24384"/>
              </a:avLst>
            </a:prstGeom>
            <a:solidFill>
              <a:srgbClr val="9700FE"/>
            </a:solidFill>
            <a:ln w="19050">
              <a:solidFill>
                <a:schemeClr val="tx1"/>
              </a:solidFill>
              <a:round/>
              <a:headEnd type="none" w="sm" len="sm"/>
              <a:tailEnd type="none" w="sm" len="sm"/>
            </a:ln>
            <a:effectLst/>
          </p:spPr>
          <p:txBody>
            <a:bodyPr/>
            <a:lstStyle/>
            <a:p>
              <a:endParaRPr lang="en-US"/>
            </a:p>
          </p:txBody>
        </p:sp>
        <p:grpSp>
          <p:nvGrpSpPr>
            <p:cNvPr id="142" name="Group 356"/>
            <p:cNvGrpSpPr/>
            <p:nvPr/>
          </p:nvGrpSpPr>
          <p:grpSpPr>
            <a:xfrm>
              <a:off x="7229463" y="1435106"/>
              <a:ext cx="169398" cy="169387"/>
              <a:chOff x="6499640" y="1092200"/>
              <a:chExt cx="586964" cy="586911"/>
            </a:xfrm>
            <a:solidFill>
              <a:schemeClr val="tx1"/>
            </a:solidFill>
          </p:grpSpPr>
          <p:grpSp>
            <p:nvGrpSpPr>
              <p:cNvPr id="157" name="Group 371"/>
              <p:cNvGrpSpPr/>
              <p:nvPr/>
            </p:nvGrpSpPr>
            <p:grpSpPr>
              <a:xfrm rot="13500000">
                <a:off x="6745495" y="1093067"/>
                <a:ext cx="89315" cy="581025"/>
                <a:chOff x="6752810" y="1092200"/>
                <a:chExt cx="89315" cy="581025"/>
              </a:xfrm>
              <a:grpFill/>
            </p:grpSpPr>
            <p:sp>
              <p:nvSpPr>
                <p:cNvPr id="168" name="Trapezoid 167"/>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69" name="Trapezoid 168"/>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58" name="Group 372"/>
              <p:cNvGrpSpPr/>
              <p:nvPr/>
            </p:nvGrpSpPr>
            <p:grpSpPr>
              <a:xfrm rot="18900000">
                <a:off x="6743700" y="1098086"/>
                <a:ext cx="89315" cy="581025"/>
                <a:chOff x="6752810" y="1092200"/>
                <a:chExt cx="89315" cy="581025"/>
              </a:xfrm>
              <a:grpFill/>
            </p:grpSpPr>
            <p:sp>
              <p:nvSpPr>
                <p:cNvPr id="166" name="Trapezoid 165"/>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67" name="Trapezoid 166"/>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59" name="Group 373"/>
              <p:cNvGrpSpPr/>
              <p:nvPr/>
            </p:nvGrpSpPr>
            <p:grpSpPr>
              <a:xfrm rot="16200000">
                <a:off x="6751434" y="1093584"/>
                <a:ext cx="89315" cy="581025"/>
                <a:chOff x="6752810" y="1092200"/>
                <a:chExt cx="89315" cy="581025"/>
              </a:xfrm>
              <a:grpFill/>
            </p:grpSpPr>
            <p:sp>
              <p:nvSpPr>
                <p:cNvPr id="164" name="Trapezoid 163"/>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65" name="Trapezoid 164"/>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60" name="Group 374"/>
              <p:cNvGrpSpPr/>
              <p:nvPr/>
            </p:nvGrpSpPr>
            <p:grpSpPr>
              <a:xfrm>
                <a:off x="6752810" y="1092200"/>
                <a:ext cx="89315" cy="581025"/>
                <a:chOff x="6752810" y="1092200"/>
                <a:chExt cx="89315" cy="581025"/>
              </a:xfrm>
              <a:grpFill/>
            </p:grpSpPr>
            <p:sp>
              <p:nvSpPr>
                <p:cNvPr id="162" name="Trapezoid 161"/>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63" name="Trapezoid 162"/>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161" name="Donut 160"/>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43" name="Group 357"/>
            <p:cNvGrpSpPr/>
            <p:nvPr/>
          </p:nvGrpSpPr>
          <p:grpSpPr>
            <a:xfrm rot="20373469">
              <a:off x="7345650" y="1559049"/>
              <a:ext cx="140990" cy="140980"/>
              <a:chOff x="6499640" y="1092200"/>
              <a:chExt cx="586965" cy="586911"/>
            </a:xfrm>
            <a:solidFill>
              <a:schemeClr val="tx1"/>
            </a:solidFill>
          </p:grpSpPr>
          <p:grpSp>
            <p:nvGrpSpPr>
              <p:cNvPr id="144" name="Group 358"/>
              <p:cNvGrpSpPr/>
              <p:nvPr/>
            </p:nvGrpSpPr>
            <p:grpSpPr>
              <a:xfrm rot="13500000">
                <a:off x="6745495" y="1093067"/>
                <a:ext cx="89315" cy="581025"/>
                <a:chOff x="6752810" y="1092200"/>
                <a:chExt cx="89315" cy="581025"/>
              </a:xfrm>
              <a:grpFill/>
            </p:grpSpPr>
            <p:sp>
              <p:nvSpPr>
                <p:cNvPr id="155" name="Trapezoid 154"/>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56" name="Trapezoid 155"/>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45" name="Group 359"/>
              <p:cNvGrpSpPr/>
              <p:nvPr/>
            </p:nvGrpSpPr>
            <p:grpSpPr>
              <a:xfrm rot="18900000">
                <a:off x="6743700" y="1098086"/>
                <a:ext cx="89315" cy="581025"/>
                <a:chOff x="6752810" y="1092200"/>
                <a:chExt cx="89315" cy="581025"/>
              </a:xfrm>
              <a:grpFill/>
            </p:grpSpPr>
            <p:sp>
              <p:nvSpPr>
                <p:cNvPr id="153" name="Trapezoid 152"/>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54" name="Trapezoid 153"/>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46" name="Group 360"/>
              <p:cNvGrpSpPr/>
              <p:nvPr/>
            </p:nvGrpSpPr>
            <p:grpSpPr>
              <a:xfrm rot="16200000">
                <a:off x="6751435" y="1093585"/>
                <a:ext cx="89315" cy="581025"/>
                <a:chOff x="6752810" y="1092200"/>
                <a:chExt cx="89315" cy="581025"/>
              </a:xfrm>
              <a:grpFill/>
            </p:grpSpPr>
            <p:sp>
              <p:nvSpPr>
                <p:cNvPr id="151" name="Trapezoid 150"/>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52" name="Trapezoid 151"/>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47" name="Group 361"/>
              <p:cNvGrpSpPr/>
              <p:nvPr/>
            </p:nvGrpSpPr>
            <p:grpSpPr>
              <a:xfrm>
                <a:off x="6752810" y="1092200"/>
                <a:ext cx="89315" cy="581025"/>
                <a:chOff x="6752810" y="1092200"/>
                <a:chExt cx="89315" cy="581025"/>
              </a:xfrm>
              <a:grpFill/>
            </p:grpSpPr>
            <p:sp>
              <p:nvSpPr>
                <p:cNvPr id="149" name="Trapezoid 148"/>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50" name="Trapezoid 149"/>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148" name="Donut 147"/>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grpSp>
        <p:nvGrpSpPr>
          <p:cNvPr id="266" name="Group 352"/>
          <p:cNvGrpSpPr>
            <a:grpSpLocks/>
          </p:cNvGrpSpPr>
          <p:nvPr/>
        </p:nvGrpSpPr>
        <p:grpSpPr bwMode="auto">
          <a:xfrm>
            <a:off x="6074835" y="1905000"/>
            <a:ext cx="245543" cy="245422"/>
            <a:chOff x="7162801" y="1371601"/>
            <a:chExt cx="397863" cy="397863"/>
          </a:xfrm>
        </p:grpSpPr>
        <p:sp>
          <p:nvSpPr>
            <p:cNvPr id="267" name="Rounded Rectangle 266"/>
            <p:cNvSpPr>
              <a:spLocks noChangeArrowheads="1"/>
            </p:cNvSpPr>
            <p:nvPr/>
          </p:nvSpPr>
          <p:spPr bwMode="auto">
            <a:xfrm rot="-2619823">
              <a:off x="7162281" y="1372297"/>
              <a:ext cx="398383" cy="396990"/>
            </a:xfrm>
            <a:prstGeom prst="roundRect">
              <a:avLst>
                <a:gd name="adj" fmla="val 24384"/>
              </a:avLst>
            </a:prstGeom>
            <a:solidFill>
              <a:srgbClr val="9700FE"/>
            </a:solidFill>
            <a:ln w="12700">
              <a:noFill/>
              <a:round/>
              <a:headEnd type="none" w="sm" len="sm"/>
              <a:tailEnd type="none" w="sm" len="sm"/>
            </a:ln>
            <a:effectLst/>
          </p:spPr>
          <p:txBody>
            <a:bodyPr/>
            <a:lstStyle/>
            <a:p>
              <a:pPr>
                <a:defRPr/>
              </a:pPr>
              <a:endParaRPr lang="en-US">
                <a:ea typeface="ＭＳ Ｐゴシック" pitchFamily="-112" charset="-128"/>
                <a:cs typeface="+mn-cs"/>
              </a:endParaRPr>
            </a:p>
          </p:txBody>
        </p:sp>
        <p:sp>
          <p:nvSpPr>
            <p:cNvPr id="268" name="Rounded Rectangle 187"/>
            <p:cNvSpPr>
              <a:spLocks noChangeArrowheads="1"/>
            </p:cNvSpPr>
            <p:nvPr/>
          </p:nvSpPr>
          <p:spPr bwMode="auto">
            <a:xfrm rot="-2619823">
              <a:off x="7180466" y="1395411"/>
              <a:ext cx="361764" cy="352547"/>
            </a:xfrm>
            <a:prstGeom prst="roundRect">
              <a:avLst>
                <a:gd name="adj" fmla="val 24384"/>
              </a:avLst>
            </a:prstGeom>
            <a:solidFill>
              <a:srgbClr val="3366FF"/>
            </a:solidFill>
            <a:ln w="19050">
              <a:solidFill>
                <a:schemeClr val="tx1"/>
              </a:solidFill>
              <a:round/>
              <a:headEnd type="none" w="sm" len="sm"/>
              <a:tailEnd type="none" w="sm" len="sm"/>
            </a:ln>
            <a:effectLst/>
          </p:spPr>
          <p:txBody>
            <a:bodyPr/>
            <a:lstStyle/>
            <a:p>
              <a:endParaRPr lang="en-US"/>
            </a:p>
          </p:txBody>
        </p:sp>
        <p:grpSp>
          <p:nvGrpSpPr>
            <p:cNvPr id="269" name="Group 356"/>
            <p:cNvGrpSpPr/>
            <p:nvPr/>
          </p:nvGrpSpPr>
          <p:grpSpPr>
            <a:xfrm>
              <a:off x="7229463" y="1435106"/>
              <a:ext cx="169398" cy="169387"/>
              <a:chOff x="6499640" y="1092200"/>
              <a:chExt cx="586964" cy="586911"/>
            </a:xfrm>
            <a:solidFill>
              <a:schemeClr val="tx1"/>
            </a:solidFill>
          </p:grpSpPr>
          <p:grpSp>
            <p:nvGrpSpPr>
              <p:cNvPr id="284" name="Group 371"/>
              <p:cNvGrpSpPr/>
              <p:nvPr/>
            </p:nvGrpSpPr>
            <p:grpSpPr>
              <a:xfrm rot="13500000">
                <a:off x="6745495" y="1093067"/>
                <a:ext cx="89315" cy="581025"/>
                <a:chOff x="6752810" y="1092200"/>
                <a:chExt cx="89315" cy="581025"/>
              </a:xfrm>
              <a:grpFill/>
            </p:grpSpPr>
            <p:sp>
              <p:nvSpPr>
                <p:cNvPr id="295" name="Trapezoid 294"/>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296" name="Trapezoid 295"/>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285" name="Group 372"/>
              <p:cNvGrpSpPr/>
              <p:nvPr/>
            </p:nvGrpSpPr>
            <p:grpSpPr>
              <a:xfrm rot="18900000">
                <a:off x="6743700" y="1098086"/>
                <a:ext cx="89315" cy="581025"/>
                <a:chOff x="6752810" y="1092200"/>
                <a:chExt cx="89315" cy="581025"/>
              </a:xfrm>
              <a:grpFill/>
            </p:grpSpPr>
            <p:sp>
              <p:nvSpPr>
                <p:cNvPr id="293" name="Trapezoid 292"/>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294" name="Trapezoid 293"/>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286" name="Group 373"/>
              <p:cNvGrpSpPr/>
              <p:nvPr/>
            </p:nvGrpSpPr>
            <p:grpSpPr>
              <a:xfrm rot="16200000">
                <a:off x="6751434" y="1093584"/>
                <a:ext cx="89315" cy="581025"/>
                <a:chOff x="6752810" y="1092200"/>
                <a:chExt cx="89315" cy="581025"/>
              </a:xfrm>
              <a:grpFill/>
            </p:grpSpPr>
            <p:sp>
              <p:nvSpPr>
                <p:cNvPr id="291" name="Trapezoid 290"/>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292" name="Trapezoid 291"/>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287" name="Group 374"/>
              <p:cNvGrpSpPr/>
              <p:nvPr/>
            </p:nvGrpSpPr>
            <p:grpSpPr>
              <a:xfrm>
                <a:off x="6752810" y="1092200"/>
                <a:ext cx="89315" cy="581025"/>
                <a:chOff x="6752810" y="1092200"/>
                <a:chExt cx="89315" cy="581025"/>
              </a:xfrm>
              <a:grpFill/>
            </p:grpSpPr>
            <p:sp>
              <p:nvSpPr>
                <p:cNvPr id="289" name="Trapezoid 288"/>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290" name="Trapezoid 289"/>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288" name="Donut 287"/>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270" name="Group 357"/>
            <p:cNvGrpSpPr/>
            <p:nvPr/>
          </p:nvGrpSpPr>
          <p:grpSpPr>
            <a:xfrm rot="20373469">
              <a:off x="7345650" y="1559049"/>
              <a:ext cx="140990" cy="140980"/>
              <a:chOff x="6499640" y="1092200"/>
              <a:chExt cx="586965" cy="586911"/>
            </a:xfrm>
            <a:solidFill>
              <a:schemeClr val="tx1"/>
            </a:solidFill>
          </p:grpSpPr>
          <p:grpSp>
            <p:nvGrpSpPr>
              <p:cNvPr id="271" name="Group 358"/>
              <p:cNvGrpSpPr/>
              <p:nvPr/>
            </p:nvGrpSpPr>
            <p:grpSpPr>
              <a:xfrm rot="13500000">
                <a:off x="6745495" y="1093067"/>
                <a:ext cx="89315" cy="581025"/>
                <a:chOff x="6752810" y="1092200"/>
                <a:chExt cx="89315" cy="581025"/>
              </a:xfrm>
              <a:grpFill/>
            </p:grpSpPr>
            <p:sp>
              <p:nvSpPr>
                <p:cNvPr id="282" name="Trapezoid 281"/>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283" name="Trapezoid 282"/>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272" name="Group 359"/>
              <p:cNvGrpSpPr/>
              <p:nvPr/>
            </p:nvGrpSpPr>
            <p:grpSpPr>
              <a:xfrm rot="18900000">
                <a:off x="6743700" y="1098086"/>
                <a:ext cx="89315" cy="581025"/>
                <a:chOff x="6752810" y="1092200"/>
                <a:chExt cx="89315" cy="581025"/>
              </a:xfrm>
              <a:grpFill/>
            </p:grpSpPr>
            <p:sp>
              <p:nvSpPr>
                <p:cNvPr id="280" name="Trapezoid 279"/>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281" name="Trapezoid 280"/>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273" name="Group 360"/>
              <p:cNvGrpSpPr/>
              <p:nvPr/>
            </p:nvGrpSpPr>
            <p:grpSpPr>
              <a:xfrm rot="16200000">
                <a:off x="6751435" y="1093585"/>
                <a:ext cx="89315" cy="581025"/>
                <a:chOff x="6752810" y="1092200"/>
                <a:chExt cx="89315" cy="581025"/>
              </a:xfrm>
              <a:grpFill/>
            </p:grpSpPr>
            <p:sp>
              <p:nvSpPr>
                <p:cNvPr id="278" name="Trapezoid 277"/>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279" name="Trapezoid 278"/>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274" name="Group 361"/>
              <p:cNvGrpSpPr/>
              <p:nvPr/>
            </p:nvGrpSpPr>
            <p:grpSpPr>
              <a:xfrm>
                <a:off x="6752810" y="1092200"/>
                <a:ext cx="89315" cy="581025"/>
                <a:chOff x="6752810" y="1092200"/>
                <a:chExt cx="89315" cy="581025"/>
              </a:xfrm>
              <a:grpFill/>
            </p:grpSpPr>
            <p:sp>
              <p:nvSpPr>
                <p:cNvPr id="276" name="Trapezoid 275"/>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277" name="Trapezoid 276"/>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275" name="Donut 274"/>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grpSp>
        <p:nvGrpSpPr>
          <p:cNvPr id="328" name="Group 352"/>
          <p:cNvGrpSpPr>
            <a:grpSpLocks/>
          </p:cNvGrpSpPr>
          <p:nvPr/>
        </p:nvGrpSpPr>
        <p:grpSpPr bwMode="auto">
          <a:xfrm>
            <a:off x="6506633" y="1913800"/>
            <a:ext cx="245543" cy="245422"/>
            <a:chOff x="7162801" y="1371601"/>
            <a:chExt cx="397863" cy="397863"/>
          </a:xfrm>
        </p:grpSpPr>
        <p:sp>
          <p:nvSpPr>
            <p:cNvPr id="329" name="Rounded Rectangle 328"/>
            <p:cNvSpPr>
              <a:spLocks noChangeArrowheads="1"/>
            </p:cNvSpPr>
            <p:nvPr/>
          </p:nvSpPr>
          <p:spPr bwMode="auto">
            <a:xfrm rot="-2619823">
              <a:off x="7162281" y="1372297"/>
              <a:ext cx="398383" cy="396990"/>
            </a:xfrm>
            <a:prstGeom prst="roundRect">
              <a:avLst>
                <a:gd name="adj" fmla="val 24384"/>
              </a:avLst>
            </a:prstGeom>
            <a:solidFill>
              <a:srgbClr val="9700FE"/>
            </a:solidFill>
            <a:ln w="12700">
              <a:noFill/>
              <a:round/>
              <a:headEnd type="none" w="sm" len="sm"/>
              <a:tailEnd type="none" w="sm" len="sm"/>
            </a:ln>
            <a:effectLst/>
          </p:spPr>
          <p:txBody>
            <a:bodyPr/>
            <a:lstStyle/>
            <a:p>
              <a:pPr>
                <a:defRPr/>
              </a:pPr>
              <a:endParaRPr lang="en-US">
                <a:ea typeface="ＭＳ Ｐゴシック" pitchFamily="-112" charset="-128"/>
                <a:cs typeface="+mn-cs"/>
              </a:endParaRPr>
            </a:p>
          </p:txBody>
        </p:sp>
        <p:sp>
          <p:nvSpPr>
            <p:cNvPr id="330" name="Rounded Rectangle 187"/>
            <p:cNvSpPr>
              <a:spLocks noChangeArrowheads="1"/>
            </p:cNvSpPr>
            <p:nvPr/>
          </p:nvSpPr>
          <p:spPr bwMode="auto">
            <a:xfrm rot="-2619823">
              <a:off x="7180466" y="1395411"/>
              <a:ext cx="361764" cy="352547"/>
            </a:xfrm>
            <a:prstGeom prst="roundRect">
              <a:avLst>
                <a:gd name="adj" fmla="val 24384"/>
              </a:avLst>
            </a:prstGeom>
            <a:solidFill>
              <a:srgbClr val="00AE00"/>
            </a:solidFill>
            <a:ln w="19050">
              <a:solidFill>
                <a:schemeClr val="tx1"/>
              </a:solidFill>
              <a:round/>
              <a:headEnd type="none" w="sm" len="sm"/>
              <a:tailEnd type="none" w="sm" len="sm"/>
            </a:ln>
            <a:effectLst/>
          </p:spPr>
          <p:txBody>
            <a:bodyPr/>
            <a:lstStyle/>
            <a:p>
              <a:endParaRPr lang="en-US"/>
            </a:p>
          </p:txBody>
        </p:sp>
        <p:grpSp>
          <p:nvGrpSpPr>
            <p:cNvPr id="331" name="Group 356"/>
            <p:cNvGrpSpPr/>
            <p:nvPr/>
          </p:nvGrpSpPr>
          <p:grpSpPr>
            <a:xfrm>
              <a:off x="7229463" y="1435106"/>
              <a:ext cx="169398" cy="169387"/>
              <a:chOff x="6499640" y="1092200"/>
              <a:chExt cx="586964" cy="586911"/>
            </a:xfrm>
            <a:solidFill>
              <a:schemeClr val="tx1"/>
            </a:solidFill>
          </p:grpSpPr>
          <p:grpSp>
            <p:nvGrpSpPr>
              <p:cNvPr id="346" name="Group 371"/>
              <p:cNvGrpSpPr/>
              <p:nvPr/>
            </p:nvGrpSpPr>
            <p:grpSpPr>
              <a:xfrm rot="13500000">
                <a:off x="6745495" y="1093067"/>
                <a:ext cx="89315" cy="581025"/>
                <a:chOff x="6752810" y="1092200"/>
                <a:chExt cx="89315" cy="581025"/>
              </a:xfrm>
              <a:grpFill/>
            </p:grpSpPr>
            <p:sp>
              <p:nvSpPr>
                <p:cNvPr id="357" name="Trapezoid 356"/>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358" name="Trapezoid 357"/>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347" name="Group 372"/>
              <p:cNvGrpSpPr/>
              <p:nvPr/>
            </p:nvGrpSpPr>
            <p:grpSpPr>
              <a:xfrm rot="18900000">
                <a:off x="6743700" y="1098086"/>
                <a:ext cx="89315" cy="581025"/>
                <a:chOff x="6752810" y="1092200"/>
                <a:chExt cx="89315" cy="581025"/>
              </a:xfrm>
              <a:grpFill/>
            </p:grpSpPr>
            <p:sp>
              <p:nvSpPr>
                <p:cNvPr id="355" name="Trapezoid 354"/>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356" name="Trapezoid 355"/>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348" name="Group 373"/>
              <p:cNvGrpSpPr/>
              <p:nvPr/>
            </p:nvGrpSpPr>
            <p:grpSpPr>
              <a:xfrm rot="16200000">
                <a:off x="6751434" y="1093584"/>
                <a:ext cx="89315" cy="581025"/>
                <a:chOff x="6752810" y="1092200"/>
                <a:chExt cx="89315" cy="581025"/>
              </a:xfrm>
              <a:grpFill/>
            </p:grpSpPr>
            <p:sp>
              <p:nvSpPr>
                <p:cNvPr id="353" name="Trapezoid 352"/>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354" name="Trapezoid 353"/>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349" name="Group 374"/>
              <p:cNvGrpSpPr/>
              <p:nvPr/>
            </p:nvGrpSpPr>
            <p:grpSpPr>
              <a:xfrm>
                <a:off x="6752810" y="1092200"/>
                <a:ext cx="89315" cy="581025"/>
                <a:chOff x="6752810" y="1092200"/>
                <a:chExt cx="89315" cy="581025"/>
              </a:xfrm>
              <a:grpFill/>
            </p:grpSpPr>
            <p:sp>
              <p:nvSpPr>
                <p:cNvPr id="351" name="Trapezoid 350"/>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352" name="Trapezoid 351"/>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350" name="Donut 349"/>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332" name="Group 357"/>
            <p:cNvGrpSpPr/>
            <p:nvPr/>
          </p:nvGrpSpPr>
          <p:grpSpPr>
            <a:xfrm rot="20373469">
              <a:off x="7345650" y="1559049"/>
              <a:ext cx="140990" cy="140980"/>
              <a:chOff x="6499640" y="1092200"/>
              <a:chExt cx="586965" cy="586911"/>
            </a:xfrm>
            <a:solidFill>
              <a:schemeClr val="tx1"/>
            </a:solidFill>
          </p:grpSpPr>
          <p:grpSp>
            <p:nvGrpSpPr>
              <p:cNvPr id="333" name="Group 358"/>
              <p:cNvGrpSpPr/>
              <p:nvPr/>
            </p:nvGrpSpPr>
            <p:grpSpPr>
              <a:xfrm rot="13500000">
                <a:off x="6745495" y="1093067"/>
                <a:ext cx="89315" cy="581025"/>
                <a:chOff x="6752810" y="1092200"/>
                <a:chExt cx="89315" cy="581025"/>
              </a:xfrm>
              <a:grpFill/>
            </p:grpSpPr>
            <p:sp>
              <p:nvSpPr>
                <p:cNvPr id="344" name="Trapezoid 343"/>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345" name="Trapezoid 344"/>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334" name="Group 359"/>
              <p:cNvGrpSpPr/>
              <p:nvPr/>
            </p:nvGrpSpPr>
            <p:grpSpPr>
              <a:xfrm rot="18900000">
                <a:off x="6743700" y="1098086"/>
                <a:ext cx="89315" cy="581025"/>
                <a:chOff x="6752810" y="1092200"/>
                <a:chExt cx="89315" cy="581025"/>
              </a:xfrm>
              <a:grpFill/>
            </p:grpSpPr>
            <p:sp>
              <p:nvSpPr>
                <p:cNvPr id="342" name="Trapezoid 341"/>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343" name="Trapezoid 342"/>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335" name="Group 360"/>
              <p:cNvGrpSpPr/>
              <p:nvPr/>
            </p:nvGrpSpPr>
            <p:grpSpPr>
              <a:xfrm rot="16200000">
                <a:off x="6751435" y="1093585"/>
                <a:ext cx="89315" cy="581025"/>
                <a:chOff x="6752810" y="1092200"/>
                <a:chExt cx="89315" cy="581025"/>
              </a:xfrm>
              <a:grpFill/>
            </p:grpSpPr>
            <p:sp>
              <p:nvSpPr>
                <p:cNvPr id="340" name="Trapezoid 339"/>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341" name="Trapezoid 340"/>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336" name="Group 361"/>
              <p:cNvGrpSpPr/>
              <p:nvPr/>
            </p:nvGrpSpPr>
            <p:grpSpPr>
              <a:xfrm>
                <a:off x="6752810" y="1092200"/>
                <a:ext cx="89315" cy="581025"/>
                <a:chOff x="6752810" y="1092200"/>
                <a:chExt cx="89315" cy="581025"/>
              </a:xfrm>
              <a:grpFill/>
            </p:grpSpPr>
            <p:sp>
              <p:nvSpPr>
                <p:cNvPr id="338" name="Trapezoid 337"/>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339" name="Trapezoid 338"/>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337" name="Donut 336"/>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grpSp>
        <p:nvGrpSpPr>
          <p:cNvPr id="359" name="Group 352"/>
          <p:cNvGrpSpPr>
            <a:grpSpLocks/>
          </p:cNvGrpSpPr>
          <p:nvPr/>
        </p:nvGrpSpPr>
        <p:grpSpPr bwMode="auto">
          <a:xfrm>
            <a:off x="6079057" y="1659578"/>
            <a:ext cx="245543" cy="245422"/>
            <a:chOff x="7162801" y="1371601"/>
            <a:chExt cx="397863" cy="397863"/>
          </a:xfrm>
        </p:grpSpPr>
        <p:sp>
          <p:nvSpPr>
            <p:cNvPr id="360" name="Rounded Rectangle 359"/>
            <p:cNvSpPr>
              <a:spLocks noChangeArrowheads="1"/>
            </p:cNvSpPr>
            <p:nvPr/>
          </p:nvSpPr>
          <p:spPr bwMode="auto">
            <a:xfrm rot="-2619823">
              <a:off x="7162281" y="1372297"/>
              <a:ext cx="398383" cy="396990"/>
            </a:xfrm>
            <a:prstGeom prst="roundRect">
              <a:avLst>
                <a:gd name="adj" fmla="val 24384"/>
              </a:avLst>
            </a:prstGeom>
            <a:solidFill>
              <a:srgbClr val="9700FE"/>
            </a:solidFill>
            <a:ln w="12700">
              <a:noFill/>
              <a:round/>
              <a:headEnd type="none" w="sm" len="sm"/>
              <a:tailEnd type="none" w="sm" len="sm"/>
            </a:ln>
            <a:effectLst/>
          </p:spPr>
          <p:txBody>
            <a:bodyPr/>
            <a:lstStyle/>
            <a:p>
              <a:pPr>
                <a:defRPr/>
              </a:pPr>
              <a:endParaRPr lang="en-US">
                <a:ea typeface="ＭＳ Ｐゴシック" pitchFamily="-112" charset="-128"/>
                <a:cs typeface="+mn-cs"/>
              </a:endParaRPr>
            </a:p>
          </p:txBody>
        </p:sp>
        <p:sp>
          <p:nvSpPr>
            <p:cNvPr id="361" name="Rounded Rectangle 187"/>
            <p:cNvSpPr>
              <a:spLocks noChangeArrowheads="1"/>
            </p:cNvSpPr>
            <p:nvPr/>
          </p:nvSpPr>
          <p:spPr bwMode="auto">
            <a:xfrm rot="-2619823">
              <a:off x="7180466" y="1395411"/>
              <a:ext cx="361764" cy="352547"/>
            </a:xfrm>
            <a:prstGeom prst="roundRect">
              <a:avLst>
                <a:gd name="adj" fmla="val 24384"/>
              </a:avLst>
            </a:prstGeom>
            <a:solidFill>
              <a:srgbClr val="9700FE"/>
            </a:solidFill>
            <a:ln w="19050">
              <a:solidFill>
                <a:schemeClr val="tx1"/>
              </a:solidFill>
              <a:round/>
              <a:headEnd type="none" w="sm" len="sm"/>
              <a:tailEnd type="none" w="sm" len="sm"/>
            </a:ln>
            <a:effectLst/>
          </p:spPr>
          <p:txBody>
            <a:bodyPr/>
            <a:lstStyle/>
            <a:p>
              <a:endParaRPr lang="en-US"/>
            </a:p>
          </p:txBody>
        </p:sp>
        <p:grpSp>
          <p:nvGrpSpPr>
            <p:cNvPr id="362" name="Group 356"/>
            <p:cNvGrpSpPr/>
            <p:nvPr/>
          </p:nvGrpSpPr>
          <p:grpSpPr>
            <a:xfrm>
              <a:off x="7229463" y="1435106"/>
              <a:ext cx="169398" cy="169387"/>
              <a:chOff x="6499640" y="1092200"/>
              <a:chExt cx="586964" cy="586911"/>
            </a:xfrm>
            <a:solidFill>
              <a:schemeClr val="tx1"/>
            </a:solidFill>
          </p:grpSpPr>
          <p:grpSp>
            <p:nvGrpSpPr>
              <p:cNvPr id="377" name="Group 371"/>
              <p:cNvGrpSpPr/>
              <p:nvPr/>
            </p:nvGrpSpPr>
            <p:grpSpPr>
              <a:xfrm rot="13500000">
                <a:off x="6745495" y="1093067"/>
                <a:ext cx="89315" cy="581025"/>
                <a:chOff x="6752810" y="1092200"/>
                <a:chExt cx="89315" cy="581025"/>
              </a:xfrm>
              <a:grpFill/>
            </p:grpSpPr>
            <p:sp>
              <p:nvSpPr>
                <p:cNvPr id="388" name="Trapezoid 387"/>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389" name="Trapezoid 388"/>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378" name="Group 372"/>
              <p:cNvGrpSpPr/>
              <p:nvPr/>
            </p:nvGrpSpPr>
            <p:grpSpPr>
              <a:xfrm rot="18900000">
                <a:off x="6743700" y="1098086"/>
                <a:ext cx="89315" cy="581025"/>
                <a:chOff x="6752810" y="1092200"/>
                <a:chExt cx="89315" cy="581025"/>
              </a:xfrm>
              <a:grpFill/>
            </p:grpSpPr>
            <p:sp>
              <p:nvSpPr>
                <p:cNvPr id="386" name="Trapezoid 385"/>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387" name="Trapezoid 386"/>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379" name="Group 373"/>
              <p:cNvGrpSpPr/>
              <p:nvPr/>
            </p:nvGrpSpPr>
            <p:grpSpPr>
              <a:xfrm rot="16200000">
                <a:off x="6751434" y="1093584"/>
                <a:ext cx="89315" cy="581025"/>
                <a:chOff x="6752810" y="1092200"/>
                <a:chExt cx="89315" cy="581025"/>
              </a:xfrm>
              <a:grpFill/>
            </p:grpSpPr>
            <p:sp>
              <p:nvSpPr>
                <p:cNvPr id="384" name="Trapezoid 383"/>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385" name="Trapezoid 384"/>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380" name="Group 374"/>
              <p:cNvGrpSpPr/>
              <p:nvPr/>
            </p:nvGrpSpPr>
            <p:grpSpPr>
              <a:xfrm>
                <a:off x="6752810" y="1092200"/>
                <a:ext cx="89315" cy="581025"/>
                <a:chOff x="6752810" y="1092200"/>
                <a:chExt cx="89315" cy="581025"/>
              </a:xfrm>
              <a:grpFill/>
            </p:grpSpPr>
            <p:sp>
              <p:nvSpPr>
                <p:cNvPr id="382" name="Trapezoid 381"/>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383" name="Trapezoid 382"/>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381" name="Donut 380"/>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363" name="Group 357"/>
            <p:cNvGrpSpPr/>
            <p:nvPr/>
          </p:nvGrpSpPr>
          <p:grpSpPr>
            <a:xfrm rot="20373469">
              <a:off x="7345650" y="1559049"/>
              <a:ext cx="140990" cy="140980"/>
              <a:chOff x="6499640" y="1092200"/>
              <a:chExt cx="586965" cy="586911"/>
            </a:xfrm>
            <a:solidFill>
              <a:schemeClr val="tx1"/>
            </a:solidFill>
          </p:grpSpPr>
          <p:grpSp>
            <p:nvGrpSpPr>
              <p:cNvPr id="364" name="Group 358"/>
              <p:cNvGrpSpPr/>
              <p:nvPr/>
            </p:nvGrpSpPr>
            <p:grpSpPr>
              <a:xfrm rot="13500000">
                <a:off x="6745495" y="1093067"/>
                <a:ext cx="89315" cy="581025"/>
                <a:chOff x="6752810" y="1092200"/>
                <a:chExt cx="89315" cy="581025"/>
              </a:xfrm>
              <a:grpFill/>
            </p:grpSpPr>
            <p:sp>
              <p:nvSpPr>
                <p:cNvPr id="375" name="Trapezoid 374"/>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376" name="Trapezoid 375"/>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365" name="Group 359"/>
              <p:cNvGrpSpPr/>
              <p:nvPr/>
            </p:nvGrpSpPr>
            <p:grpSpPr>
              <a:xfrm rot="18900000">
                <a:off x="6743700" y="1098086"/>
                <a:ext cx="89315" cy="581025"/>
                <a:chOff x="6752810" y="1092200"/>
                <a:chExt cx="89315" cy="581025"/>
              </a:xfrm>
              <a:grpFill/>
            </p:grpSpPr>
            <p:sp>
              <p:nvSpPr>
                <p:cNvPr id="373" name="Trapezoid 372"/>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374" name="Trapezoid 373"/>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366" name="Group 360"/>
              <p:cNvGrpSpPr/>
              <p:nvPr/>
            </p:nvGrpSpPr>
            <p:grpSpPr>
              <a:xfrm rot="16200000">
                <a:off x="6751435" y="1093585"/>
                <a:ext cx="89315" cy="581025"/>
                <a:chOff x="6752810" y="1092200"/>
                <a:chExt cx="89315" cy="581025"/>
              </a:xfrm>
              <a:grpFill/>
            </p:grpSpPr>
            <p:sp>
              <p:nvSpPr>
                <p:cNvPr id="371" name="Trapezoid 370"/>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372" name="Trapezoid 371"/>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367" name="Group 361"/>
              <p:cNvGrpSpPr/>
              <p:nvPr/>
            </p:nvGrpSpPr>
            <p:grpSpPr>
              <a:xfrm>
                <a:off x="6752810" y="1092200"/>
                <a:ext cx="89315" cy="581025"/>
                <a:chOff x="6752810" y="1092200"/>
                <a:chExt cx="89315" cy="581025"/>
              </a:xfrm>
              <a:grpFill/>
            </p:grpSpPr>
            <p:sp>
              <p:nvSpPr>
                <p:cNvPr id="369" name="Trapezoid 368"/>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370" name="Trapezoid 369"/>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368" name="Donut 367"/>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grpSp>
        <p:nvGrpSpPr>
          <p:cNvPr id="390" name="Group 352"/>
          <p:cNvGrpSpPr>
            <a:grpSpLocks/>
          </p:cNvGrpSpPr>
          <p:nvPr/>
        </p:nvGrpSpPr>
        <p:grpSpPr bwMode="auto">
          <a:xfrm>
            <a:off x="5791200" y="2133600"/>
            <a:ext cx="245543" cy="245422"/>
            <a:chOff x="7162801" y="1371601"/>
            <a:chExt cx="397863" cy="397863"/>
          </a:xfrm>
        </p:grpSpPr>
        <p:sp>
          <p:nvSpPr>
            <p:cNvPr id="391" name="Rounded Rectangle 390"/>
            <p:cNvSpPr>
              <a:spLocks noChangeArrowheads="1"/>
            </p:cNvSpPr>
            <p:nvPr/>
          </p:nvSpPr>
          <p:spPr bwMode="auto">
            <a:xfrm rot="-2619823">
              <a:off x="7162281" y="1372297"/>
              <a:ext cx="398383" cy="396990"/>
            </a:xfrm>
            <a:prstGeom prst="roundRect">
              <a:avLst>
                <a:gd name="adj" fmla="val 24384"/>
              </a:avLst>
            </a:prstGeom>
            <a:solidFill>
              <a:srgbClr val="9700FE"/>
            </a:solidFill>
            <a:ln w="12700">
              <a:noFill/>
              <a:round/>
              <a:headEnd type="none" w="sm" len="sm"/>
              <a:tailEnd type="none" w="sm" len="sm"/>
            </a:ln>
            <a:effectLst/>
          </p:spPr>
          <p:txBody>
            <a:bodyPr/>
            <a:lstStyle/>
            <a:p>
              <a:pPr>
                <a:defRPr/>
              </a:pPr>
              <a:endParaRPr lang="en-US">
                <a:ea typeface="ＭＳ Ｐゴシック" pitchFamily="-112" charset="-128"/>
                <a:cs typeface="+mn-cs"/>
              </a:endParaRPr>
            </a:p>
          </p:txBody>
        </p:sp>
        <p:sp>
          <p:nvSpPr>
            <p:cNvPr id="392" name="Rounded Rectangle 187"/>
            <p:cNvSpPr>
              <a:spLocks noChangeArrowheads="1"/>
            </p:cNvSpPr>
            <p:nvPr/>
          </p:nvSpPr>
          <p:spPr bwMode="auto">
            <a:xfrm rot="-2619823">
              <a:off x="7180466" y="1395411"/>
              <a:ext cx="361764" cy="352547"/>
            </a:xfrm>
            <a:prstGeom prst="roundRect">
              <a:avLst>
                <a:gd name="adj" fmla="val 24384"/>
              </a:avLst>
            </a:prstGeom>
            <a:solidFill>
              <a:srgbClr val="9700FE"/>
            </a:solidFill>
            <a:ln w="19050">
              <a:solidFill>
                <a:schemeClr val="tx1"/>
              </a:solidFill>
              <a:round/>
              <a:headEnd type="none" w="sm" len="sm"/>
              <a:tailEnd type="none" w="sm" len="sm"/>
            </a:ln>
            <a:effectLst/>
          </p:spPr>
          <p:txBody>
            <a:bodyPr/>
            <a:lstStyle/>
            <a:p>
              <a:endParaRPr lang="en-US"/>
            </a:p>
          </p:txBody>
        </p:sp>
        <p:grpSp>
          <p:nvGrpSpPr>
            <p:cNvPr id="393" name="Group 356"/>
            <p:cNvGrpSpPr/>
            <p:nvPr/>
          </p:nvGrpSpPr>
          <p:grpSpPr>
            <a:xfrm>
              <a:off x="7229463" y="1435106"/>
              <a:ext cx="169398" cy="169387"/>
              <a:chOff x="6499640" y="1092200"/>
              <a:chExt cx="586964" cy="586911"/>
            </a:xfrm>
            <a:solidFill>
              <a:schemeClr val="tx1"/>
            </a:solidFill>
          </p:grpSpPr>
          <p:grpSp>
            <p:nvGrpSpPr>
              <p:cNvPr id="408" name="Group 371"/>
              <p:cNvGrpSpPr/>
              <p:nvPr/>
            </p:nvGrpSpPr>
            <p:grpSpPr>
              <a:xfrm rot="13500000">
                <a:off x="6745495" y="1093067"/>
                <a:ext cx="89315" cy="581025"/>
                <a:chOff x="6752810" y="1092200"/>
                <a:chExt cx="89315" cy="581025"/>
              </a:xfrm>
              <a:grpFill/>
            </p:grpSpPr>
            <p:sp>
              <p:nvSpPr>
                <p:cNvPr id="419" name="Trapezoid 418"/>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420" name="Trapezoid 419"/>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409" name="Group 372"/>
              <p:cNvGrpSpPr/>
              <p:nvPr/>
            </p:nvGrpSpPr>
            <p:grpSpPr>
              <a:xfrm rot="18900000">
                <a:off x="6743700" y="1098086"/>
                <a:ext cx="89315" cy="581025"/>
                <a:chOff x="6752810" y="1092200"/>
                <a:chExt cx="89315" cy="581025"/>
              </a:xfrm>
              <a:grpFill/>
            </p:grpSpPr>
            <p:sp>
              <p:nvSpPr>
                <p:cNvPr id="417" name="Trapezoid 416"/>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418" name="Trapezoid 417"/>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410" name="Group 373"/>
              <p:cNvGrpSpPr/>
              <p:nvPr/>
            </p:nvGrpSpPr>
            <p:grpSpPr>
              <a:xfrm rot="16200000">
                <a:off x="6751434" y="1093584"/>
                <a:ext cx="89315" cy="581025"/>
                <a:chOff x="6752810" y="1092200"/>
                <a:chExt cx="89315" cy="581025"/>
              </a:xfrm>
              <a:grpFill/>
            </p:grpSpPr>
            <p:sp>
              <p:nvSpPr>
                <p:cNvPr id="415" name="Trapezoid 414"/>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416" name="Trapezoid 415"/>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411" name="Group 374"/>
              <p:cNvGrpSpPr/>
              <p:nvPr/>
            </p:nvGrpSpPr>
            <p:grpSpPr>
              <a:xfrm>
                <a:off x="6752810" y="1092200"/>
                <a:ext cx="89315" cy="581025"/>
                <a:chOff x="6752810" y="1092200"/>
                <a:chExt cx="89315" cy="581025"/>
              </a:xfrm>
              <a:grpFill/>
            </p:grpSpPr>
            <p:sp>
              <p:nvSpPr>
                <p:cNvPr id="413" name="Trapezoid 412"/>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414" name="Trapezoid 413"/>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412" name="Donut 411"/>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394" name="Group 357"/>
            <p:cNvGrpSpPr/>
            <p:nvPr/>
          </p:nvGrpSpPr>
          <p:grpSpPr>
            <a:xfrm rot="20373469">
              <a:off x="7345650" y="1559049"/>
              <a:ext cx="140990" cy="140980"/>
              <a:chOff x="6499640" y="1092200"/>
              <a:chExt cx="586965" cy="586911"/>
            </a:xfrm>
            <a:solidFill>
              <a:schemeClr val="tx1"/>
            </a:solidFill>
          </p:grpSpPr>
          <p:grpSp>
            <p:nvGrpSpPr>
              <p:cNvPr id="395" name="Group 358"/>
              <p:cNvGrpSpPr/>
              <p:nvPr/>
            </p:nvGrpSpPr>
            <p:grpSpPr>
              <a:xfrm rot="13500000">
                <a:off x="6745495" y="1093067"/>
                <a:ext cx="89315" cy="581025"/>
                <a:chOff x="6752810" y="1092200"/>
                <a:chExt cx="89315" cy="581025"/>
              </a:xfrm>
              <a:grpFill/>
            </p:grpSpPr>
            <p:sp>
              <p:nvSpPr>
                <p:cNvPr id="406" name="Trapezoid 405"/>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407" name="Trapezoid 406"/>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396" name="Group 359"/>
              <p:cNvGrpSpPr/>
              <p:nvPr/>
            </p:nvGrpSpPr>
            <p:grpSpPr>
              <a:xfrm rot="18900000">
                <a:off x="6743700" y="1098086"/>
                <a:ext cx="89315" cy="581025"/>
                <a:chOff x="6752810" y="1092200"/>
                <a:chExt cx="89315" cy="581025"/>
              </a:xfrm>
              <a:grpFill/>
            </p:grpSpPr>
            <p:sp>
              <p:nvSpPr>
                <p:cNvPr id="404" name="Trapezoid 403"/>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405" name="Trapezoid 404"/>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397" name="Group 360"/>
              <p:cNvGrpSpPr/>
              <p:nvPr/>
            </p:nvGrpSpPr>
            <p:grpSpPr>
              <a:xfrm rot="16200000">
                <a:off x="6751435" y="1093585"/>
                <a:ext cx="89315" cy="581025"/>
                <a:chOff x="6752810" y="1092200"/>
                <a:chExt cx="89315" cy="581025"/>
              </a:xfrm>
              <a:grpFill/>
            </p:grpSpPr>
            <p:sp>
              <p:nvSpPr>
                <p:cNvPr id="402" name="Trapezoid 401"/>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403" name="Trapezoid 402"/>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398" name="Group 361"/>
              <p:cNvGrpSpPr/>
              <p:nvPr/>
            </p:nvGrpSpPr>
            <p:grpSpPr>
              <a:xfrm>
                <a:off x="6752810" y="1092200"/>
                <a:ext cx="89315" cy="581025"/>
                <a:chOff x="6752810" y="1092200"/>
                <a:chExt cx="89315" cy="581025"/>
              </a:xfrm>
              <a:grpFill/>
            </p:grpSpPr>
            <p:sp>
              <p:nvSpPr>
                <p:cNvPr id="400" name="Trapezoid 399"/>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401" name="Trapezoid 400"/>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399" name="Donut 398"/>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grpSp>
        <p:nvGrpSpPr>
          <p:cNvPr id="421" name="Group 352"/>
          <p:cNvGrpSpPr>
            <a:grpSpLocks/>
          </p:cNvGrpSpPr>
          <p:nvPr/>
        </p:nvGrpSpPr>
        <p:grpSpPr bwMode="auto">
          <a:xfrm>
            <a:off x="6510864" y="2421578"/>
            <a:ext cx="245543" cy="245422"/>
            <a:chOff x="7162801" y="1371601"/>
            <a:chExt cx="397863" cy="397863"/>
          </a:xfrm>
        </p:grpSpPr>
        <p:sp>
          <p:nvSpPr>
            <p:cNvPr id="422" name="Rounded Rectangle 421"/>
            <p:cNvSpPr>
              <a:spLocks noChangeArrowheads="1"/>
            </p:cNvSpPr>
            <p:nvPr/>
          </p:nvSpPr>
          <p:spPr bwMode="auto">
            <a:xfrm rot="-2619823">
              <a:off x="7162281" y="1372297"/>
              <a:ext cx="398383" cy="396990"/>
            </a:xfrm>
            <a:prstGeom prst="roundRect">
              <a:avLst>
                <a:gd name="adj" fmla="val 24384"/>
              </a:avLst>
            </a:prstGeom>
            <a:solidFill>
              <a:srgbClr val="9700FE"/>
            </a:solidFill>
            <a:ln w="12700">
              <a:noFill/>
              <a:round/>
              <a:headEnd type="none" w="sm" len="sm"/>
              <a:tailEnd type="none" w="sm" len="sm"/>
            </a:ln>
            <a:effectLst/>
          </p:spPr>
          <p:txBody>
            <a:bodyPr/>
            <a:lstStyle/>
            <a:p>
              <a:pPr>
                <a:defRPr/>
              </a:pPr>
              <a:endParaRPr lang="en-US">
                <a:ea typeface="ＭＳ Ｐゴシック" pitchFamily="-112" charset="-128"/>
                <a:cs typeface="+mn-cs"/>
              </a:endParaRPr>
            </a:p>
          </p:txBody>
        </p:sp>
        <p:sp>
          <p:nvSpPr>
            <p:cNvPr id="423" name="Rounded Rectangle 187"/>
            <p:cNvSpPr>
              <a:spLocks noChangeArrowheads="1"/>
            </p:cNvSpPr>
            <p:nvPr/>
          </p:nvSpPr>
          <p:spPr bwMode="auto">
            <a:xfrm rot="-2619823">
              <a:off x="7180466" y="1395411"/>
              <a:ext cx="361764" cy="352547"/>
            </a:xfrm>
            <a:prstGeom prst="roundRect">
              <a:avLst>
                <a:gd name="adj" fmla="val 24384"/>
              </a:avLst>
            </a:prstGeom>
            <a:solidFill>
              <a:srgbClr val="9700FE"/>
            </a:solidFill>
            <a:ln w="19050">
              <a:solidFill>
                <a:schemeClr val="tx1"/>
              </a:solidFill>
              <a:round/>
              <a:headEnd type="none" w="sm" len="sm"/>
              <a:tailEnd type="none" w="sm" len="sm"/>
            </a:ln>
            <a:effectLst/>
          </p:spPr>
          <p:txBody>
            <a:bodyPr/>
            <a:lstStyle/>
            <a:p>
              <a:endParaRPr lang="en-US"/>
            </a:p>
          </p:txBody>
        </p:sp>
        <p:grpSp>
          <p:nvGrpSpPr>
            <p:cNvPr id="424" name="Group 356"/>
            <p:cNvGrpSpPr/>
            <p:nvPr/>
          </p:nvGrpSpPr>
          <p:grpSpPr>
            <a:xfrm>
              <a:off x="7229463" y="1435106"/>
              <a:ext cx="169398" cy="169387"/>
              <a:chOff x="6499640" y="1092200"/>
              <a:chExt cx="586964" cy="586911"/>
            </a:xfrm>
            <a:solidFill>
              <a:schemeClr val="tx1"/>
            </a:solidFill>
          </p:grpSpPr>
          <p:grpSp>
            <p:nvGrpSpPr>
              <p:cNvPr id="439" name="Group 371"/>
              <p:cNvGrpSpPr/>
              <p:nvPr/>
            </p:nvGrpSpPr>
            <p:grpSpPr>
              <a:xfrm rot="13500000">
                <a:off x="6745495" y="1093067"/>
                <a:ext cx="89315" cy="581025"/>
                <a:chOff x="6752810" y="1092200"/>
                <a:chExt cx="89315" cy="581025"/>
              </a:xfrm>
              <a:grpFill/>
            </p:grpSpPr>
            <p:sp>
              <p:nvSpPr>
                <p:cNvPr id="450" name="Trapezoid 449"/>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451" name="Trapezoid 450"/>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440" name="Group 372"/>
              <p:cNvGrpSpPr/>
              <p:nvPr/>
            </p:nvGrpSpPr>
            <p:grpSpPr>
              <a:xfrm rot="18900000">
                <a:off x="6743700" y="1098086"/>
                <a:ext cx="89315" cy="581025"/>
                <a:chOff x="6752810" y="1092200"/>
                <a:chExt cx="89315" cy="581025"/>
              </a:xfrm>
              <a:grpFill/>
            </p:grpSpPr>
            <p:sp>
              <p:nvSpPr>
                <p:cNvPr id="448" name="Trapezoid 447"/>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449" name="Trapezoid 448"/>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441" name="Group 373"/>
              <p:cNvGrpSpPr/>
              <p:nvPr/>
            </p:nvGrpSpPr>
            <p:grpSpPr>
              <a:xfrm rot="16200000">
                <a:off x="6751434" y="1093584"/>
                <a:ext cx="89315" cy="581025"/>
                <a:chOff x="6752810" y="1092200"/>
                <a:chExt cx="89315" cy="581025"/>
              </a:xfrm>
              <a:grpFill/>
            </p:grpSpPr>
            <p:sp>
              <p:nvSpPr>
                <p:cNvPr id="446" name="Trapezoid 445"/>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447" name="Trapezoid 446"/>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442" name="Group 374"/>
              <p:cNvGrpSpPr/>
              <p:nvPr/>
            </p:nvGrpSpPr>
            <p:grpSpPr>
              <a:xfrm>
                <a:off x="6752810" y="1092200"/>
                <a:ext cx="89315" cy="581025"/>
                <a:chOff x="6752810" y="1092200"/>
                <a:chExt cx="89315" cy="581025"/>
              </a:xfrm>
              <a:grpFill/>
            </p:grpSpPr>
            <p:sp>
              <p:nvSpPr>
                <p:cNvPr id="444" name="Trapezoid 443"/>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445" name="Trapezoid 444"/>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443" name="Donut 442"/>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425" name="Group 357"/>
            <p:cNvGrpSpPr/>
            <p:nvPr/>
          </p:nvGrpSpPr>
          <p:grpSpPr>
            <a:xfrm rot="20373469">
              <a:off x="7345650" y="1559049"/>
              <a:ext cx="140990" cy="140980"/>
              <a:chOff x="6499640" y="1092200"/>
              <a:chExt cx="586965" cy="586911"/>
            </a:xfrm>
            <a:solidFill>
              <a:schemeClr val="tx1"/>
            </a:solidFill>
          </p:grpSpPr>
          <p:grpSp>
            <p:nvGrpSpPr>
              <p:cNvPr id="426" name="Group 358"/>
              <p:cNvGrpSpPr/>
              <p:nvPr/>
            </p:nvGrpSpPr>
            <p:grpSpPr>
              <a:xfrm rot="13500000">
                <a:off x="6745495" y="1093067"/>
                <a:ext cx="89315" cy="581025"/>
                <a:chOff x="6752810" y="1092200"/>
                <a:chExt cx="89315" cy="581025"/>
              </a:xfrm>
              <a:grpFill/>
            </p:grpSpPr>
            <p:sp>
              <p:nvSpPr>
                <p:cNvPr id="437" name="Trapezoid 436"/>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438" name="Trapezoid 437"/>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427" name="Group 359"/>
              <p:cNvGrpSpPr/>
              <p:nvPr/>
            </p:nvGrpSpPr>
            <p:grpSpPr>
              <a:xfrm rot="18900000">
                <a:off x="6743700" y="1098086"/>
                <a:ext cx="89315" cy="581025"/>
                <a:chOff x="6752810" y="1092200"/>
                <a:chExt cx="89315" cy="581025"/>
              </a:xfrm>
              <a:grpFill/>
            </p:grpSpPr>
            <p:sp>
              <p:nvSpPr>
                <p:cNvPr id="435" name="Trapezoid 434"/>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436" name="Trapezoid 435"/>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428" name="Group 360"/>
              <p:cNvGrpSpPr/>
              <p:nvPr/>
            </p:nvGrpSpPr>
            <p:grpSpPr>
              <a:xfrm rot="16200000">
                <a:off x="6751435" y="1093585"/>
                <a:ext cx="89315" cy="581025"/>
                <a:chOff x="6752810" y="1092200"/>
                <a:chExt cx="89315" cy="581025"/>
              </a:xfrm>
              <a:grpFill/>
            </p:grpSpPr>
            <p:sp>
              <p:nvSpPr>
                <p:cNvPr id="433" name="Trapezoid 432"/>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434" name="Trapezoid 433"/>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429" name="Group 361"/>
              <p:cNvGrpSpPr/>
              <p:nvPr/>
            </p:nvGrpSpPr>
            <p:grpSpPr>
              <a:xfrm>
                <a:off x="6752810" y="1092200"/>
                <a:ext cx="89315" cy="581025"/>
                <a:chOff x="6752810" y="1092200"/>
                <a:chExt cx="89315" cy="581025"/>
              </a:xfrm>
              <a:grpFill/>
            </p:grpSpPr>
            <p:sp>
              <p:nvSpPr>
                <p:cNvPr id="431" name="Trapezoid 430"/>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432" name="Trapezoid 431"/>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430" name="Donut 429"/>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grpSp>
        <p:nvGrpSpPr>
          <p:cNvPr id="452" name="Group 352"/>
          <p:cNvGrpSpPr>
            <a:grpSpLocks/>
          </p:cNvGrpSpPr>
          <p:nvPr/>
        </p:nvGrpSpPr>
        <p:grpSpPr bwMode="auto">
          <a:xfrm>
            <a:off x="6079057" y="2421578"/>
            <a:ext cx="245543" cy="245422"/>
            <a:chOff x="7162801" y="1371601"/>
            <a:chExt cx="397863" cy="397863"/>
          </a:xfrm>
        </p:grpSpPr>
        <p:sp>
          <p:nvSpPr>
            <p:cNvPr id="453" name="Rounded Rectangle 452"/>
            <p:cNvSpPr>
              <a:spLocks noChangeArrowheads="1"/>
            </p:cNvSpPr>
            <p:nvPr/>
          </p:nvSpPr>
          <p:spPr bwMode="auto">
            <a:xfrm rot="-2619823">
              <a:off x="7162281" y="1372297"/>
              <a:ext cx="398383" cy="396990"/>
            </a:xfrm>
            <a:prstGeom prst="roundRect">
              <a:avLst>
                <a:gd name="adj" fmla="val 24384"/>
              </a:avLst>
            </a:prstGeom>
            <a:solidFill>
              <a:srgbClr val="9700FE"/>
            </a:solidFill>
            <a:ln w="12700">
              <a:noFill/>
              <a:round/>
              <a:headEnd type="none" w="sm" len="sm"/>
              <a:tailEnd type="none" w="sm" len="sm"/>
            </a:ln>
            <a:effectLst/>
          </p:spPr>
          <p:txBody>
            <a:bodyPr/>
            <a:lstStyle/>
            <a:p>
              <a:pPr>
                <a:defRPr/>
              </a:pPr>
              <a:endParaRPr lang="en-US">
                <a:ea typeface="ＭＳ Ｐゴシック" pitchFamily="-112" charset="-128"/>
                <a:cs typeface="+mn-cs"/>
              </a:endParaRPr>
            </a:p>
          </p:txBody>
        </p:sp>
        <p:sp>
          <p:nvSpPr>
            <p:cNvPr id="454" name="Rounded Rectangle 187"/>
            <p:cNvSpPr>
              <a:spLocks noChangeArrowheads="1"/>
            </p:cNvSpPr>
            <p:nvPr/>
          </p:nvSpPr>
          <p:spPr bwMode="auto">
            <a:xfrm rot="-2619823">
              <a:off x="7180466" y="1395411"/>
              <a:ext cx="361764" cy="352547"/>
            </a:xfrm>
            <a:prstGeom prst="roundRect">
              <a:avLst>
                <a:gd name="adj" fmla="val 24384"/>
              </a:avLst>
            </a:prstGeom>
            <a:solidFill>
              <a:srgbClr val="3366FF"/>
            </a:solidFill>
            <a:ln w="19050">
              <a:solidFill>
                <a:schemeClr val="tx1"/>
              </a:solidFill>
              <a:round/>
              <a:headEnd type="none" w="sm" len="sm"/>
              <a:tailEnd type="none" w="sm" len="sm"/>
            </a:ln>
            <a:effectLst/>
          </p:spPr>
          <p:txBody>
            <a:bodyPr/>
            <a:lstStyle/>
            <a:p>
              <a:endParaRPr lang="en-US"/>
            </a:p>
          </p:txBody>
        </p:sp>
        <p:grpSp>
          <p:nvGrpSpPr>
            <p:cNvPr id="455" name="Group 356"/>
            <p:cNvGrpSpPr/>
            <p:nvPr/>
          </p:nvGrpSpPr>
          <p:grpSpPr>
            <a:xfrm>
              <a:off x="7229463" y="1435106"/>
              <a:ext cx="169398" cy="169387"/>
              <a:chOff x="6499640" y="1092200"/>
              <a:chExt cx="586964" cy="586911"/>
            </a:xfrm>
            <a:solidFill>
              <a:schemeClr val="tx1"/>
            </a:solidFill>
          </p:grpSpPr>
          <p:grpSp>
            <p:nvGrpSpPr>
              <p:cNvPr id="470" name="Group 371"/>
              <p:cNvGrpSpPr/>
              <p:nvPr/>
            </p:nvGrpSpPr>
            <p:grpSpPr>
              <a:xfrm rot="13500000">
                <a:off x="6745495" y="1093067"/>
                <a:ext cx="89315" cy="581025"/>
                <a:chOff x="6752810" y="1092200"/>
                <a:chExt cx="89315" cy="581025"/>
              </a:xfrm>
              <a:grpFill/>
            </p:grpSpPr>
            <p:sp>
              <p:nvSpPr>
                <p:cNvPr id="481" name="Trapezoid 480"/>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482" name="Trapezoid 481"/>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471" name="Group 372"/>
              <p:cNvGrpSpPr/>
              <p:nvPr/>
            </p:nvGrpSpPr>
            <p:grpSpPr>
              <a:xfrm rot="18900000">
                <a:off x="6743700" y="1098086"/>
                <a:ext cx="89315" cy="581025"/>
                <a:chOff x="6752810" y="1092200"/>
                <a:chExt cx="89315" cy="581025"/>
              </a:xfrm>
              <a:grpFill/>
            </p:grpSpPr>
            <p:sp>
              <p:nvSpPr>
                <p:cNvPr id="479" name="Trapezoid 478"/>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480" name="Trapezoid 479"/>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472" name="Group 373"/>
              <p:cNvGrpSpPr/>
              <p:nvPr/>
            </p:nvGrpSpPr>
            <p:grpSpPr>
              <a:xfrm rot="16200000">
                <a:off x="6751434" y="1093584"/>
                <a:ext cx="89315" cy="581025"/>
                <a:chOff x="6752810" y="1092200"/>
                <a:chExt cx="89315" cy="581025"/>
              </a:xfrm>
              <a:grpFill/>
            </p:grpSpPr>
            <p:sp>
              <p:nvSpPr>
                <p:cNvPr id="477" name="Trapezoid 476"/>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478" name="Trapezoid 477"/>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473" name="Group 374"/>
              <p:cNvGrpSpPr/>
              <p:nvPr/>
            </p:nvGrpSpPr>
            <p:grpSpPr>
              <a:xfrm>
                <a:off x="6752810" y="1092200"/>
                <a:ext cx="89315" cy="581025"/>
                <a:chOff x="6752810" y="1092200"/>
                <a:chExt cx="89315" cy="581025"/>
              </a:xfrm>
              <a:grpFill/>
            </p:grpSpPr>
            <p:sp>
              <p:nvSpPr>
                <p:cNvPr id="475" name="Trapezoid 474"/>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476" name="Trapezoid 475"/>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474" name="Donut 473"/>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456" name="Group 357"/>
            <p:cNvGrpSpPr/>
            <p:nvPr/>
          </p:nvGrpSpPr>
          <p:grpSpPr>
            <a:xfrm rot="20373469">
              <a:off x="7345650" y="1559049"/>
              <a:ext cx="140990" cy="140980"/>
              <a:chOff x="6499640" y="1092200"/>
              <a:chExt cx="586965" cy="586911"/>
            </a:xfrm>
            <a:solidFill>
              <a:schemeClr val="tx1"/>
            </a:solidFill>
          </p:grpSpPr>
          <p:grpSp>
            <p:nvGrpSpPr>
              <p:cNvPr id="457" name="Group 358"/>
              <p:cNvGrpSpPr/>
              <p:nvPr/>
            </p:nvGrpSpPr>
            <p:grpSpPr>
              <a:xfrm rot="13500000">
                <a:off x="6745495" y="1093067"/>
                <a:ext cx="89315" cy="581025"/>
                <a:chOff x="6752810" y="1092200"/>
                <a:chExt cx="89315" cy="581025"/>
              </a:xfrm>
              <a:grpFill/>
            </p:grpSpPr>
            <p:sp>
              <p:nvSpPr>
                <p:cNvPr id="468" name="Trapezoid 467"/>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469" name="Trapezoid 468"/>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458" name="Group 359"/>
              <p:cNvGrpSpPr/>
              <p:nvPr/>
            </p:nvGrpSpPr>
            <p:grpSpPr>
              <a:xfrm rot="18900000">
                <a:off x="6743700" y="1098086"/>
                <a:ext cx="89315" cy="581025"/>
                <a:chOff x="6752810" y="1092200"/>
                <a:chExt cx="89315" cy="581025"/>
              </a:xfrm>
              <a:grpFill/>
            </p:grpSpPr>
            <p:sp>
              <p:nvSpPr>
                <p:cNvPr id="466" name="Trapezoid 465"/>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467" name="Trapezoid 466"/>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459" name="Group 360"/>
              <p:cNvGrpSpPr/>
              <p:nvPr/>
            </p:nvGrpSpPr>
            <p:grpSpPr>
              <a:xfrm rot="16200000">
                <a:off x="6751435" y="1093585"/>
                <a:ext cx="89315" cy="581025"/>
                <a:chOff x="6752810" y="1092200"/>
                <a:chExt cx="89315" cy="581025"/>
              </a:xfrm>
              <a:grpFill/>
            </p:grpSpPr>
            <p:sp>
              <p:nvSpPr>
                <p:cNvPr id="464" name="Trapezoid 463"/>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465" name="Trapezoid 464"/>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460" name="Group 361"/>
              <p:cNvGrpSpPr/>
              <p:nvPr/>
            </p:nvGrpSpPr>
            <p:grpSpPr>
              <a:xfrm>
                <a:off x="6752810" y="1092200"/>
                <a:ext cx="89315" cy="581025"/>
                <a:chOff x="6752810" y="1092200"/>
                <a:chExt cx="89315" cy="581025"/>
              </a:xfrm>
              <a:grpFill/>
            </p:grpSpPr>
            <p:sp>
              <p:nvSpPr>
                <p:cNvPr id="462" name="Trapezoid 461"/>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463" name="Trapezoid 462"/>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461" name="Donut 460"/>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grpSp>
        <p:nvGrpSpPr>
          <p:cNvPr id="483" name="Group 352"/>
          <p:cNvGrpSpPr>
            <a:grpSpLocks/>
          </p:cNvGrpSpPr>
          <p:nvPr/>
        </p:nvGrpSpPr>
        <p:grpSpPr bwMode="auto">
          <a:xfrm>
            <a:off x="7162800" y="1905000"/>
            <a:ext cx="245543" cy="245422"/>
            <a:chOff x="7162801" y="1371601"/>
            <a:chExt cx="397863" cy="397863"/>
          </a:xfrm>
        </p:grpSpPr>
        <p:sp>
          <p:nvSpPr>
            <p:cNvPr id="484" name="Rounded Rectangle 483"/>
            <p:cNvSpPr>
              <a:spLocks noChangeArrowheads="1"/>
            </p:cNvSpPr>
            <p:nvPr/>
          </p:nvSpPr>
          <p:spPr bwMode="auto">
            <a:xfrm rot="-2619823">
              <a:off x="7162281" y="1372297"/>
              <a:ext cx="398383" cy="396990"/>
            </a:xfrm>
            <a:prstGeom prst="roundRect">
              <a:avLst>
                <a:gd name="adj" fmla="val 24384"/>
              </a:avLst>
            </a:prstGeom>
            <a:solidFill>
              <a:srgbClr val="9700FE"/>
            </a:solidFill>
            <a:ln w="12700">
              <a:noFill/>
              <a:round/>
              <a:headEnd type="none" w="sm" len="sm"/>
              <a:tailEnd type="none" w="sm" len="sm"/>
            </a:ln>
            <a:effectLst/>
          </p:spPr>
          <p:txBody>
            <a:bodyPr/>
            <a:lstStyle/>
            <a:p>
              <a:pPr>
                <a:defRPr/>
              </a:pPr>
              <a:endParaRPr lang="en-US">
                <a:ea typeface="ＭＳ Ｐゴシック" pitchFamily="-112" charset="-128"/>
                <a:cs typeface="+mn-cs"/>
              </a:endParaRPr>
            </a:p>
          </p:txBody>
        </p:sp>
        <p:sp>
          <p:nvSpPr>
            <p:cNvPr id="485" name="Rounded Rectangle 187"/>
            <p:cNvSpPr>
              <a:spLocks noChangeArrowheads="1"/>
            </p:cNvSpPr>
            <p:nvPr/>
          </p:nvSpPr>
          <p:spPr bwMode="auto">
            <a:xfrm rot="-2619823">
              <a:off x="7180466" y="1395411"/>
              <a:ext cx="361764" cy="352547"/>
            </a:xfrm>
            <a:prstGeom prst="roundRect">
              <a:avLst>
                <a:gd name="adj" fmla="val 24384"/>
              </a:avLst>
            </a:prstGeom>
            <a:solidFill>
              <a:srgbClr val="3366FF"/>
            </a:solidFill>
            <a:ln w="19050">
              <a:solidFill>
                <a:schemeClr val="tx1"/>
              </a:solidFill>
              <a:round/>
              <a:headEnd type="none" w="sm" len="sm"/>
              <a:tailEnd type="none" w="sm" len="sm"/>
            </a:ln>
            <a:effectLst/>
          </p:spPr>
          <p:txBody>
            <a:bodyPr/>
            <a:lstStyle/>
            <a:p>
              <a:endParaRPr lang="en-US"/>
            </a:p>
          </p:txBody>
        </p:sp>
        <p:grpSp>
          <p:nvGrpSpPr>
            <p:cNvPr id="486" name="Group 356"/>
            <p:cNvGrpSpPr/>
            <p:nvPr/>
          </p:nvGrpSpPr>
          <p:grpSpPr>
            <a:xfrm>
              <a:off x="7229463" y="1435106"/>
              <a:ext cx="169398" cy="169387"/>
              <a:chOff x="6499640" y="1092200"/>
              <a:chExt cx="586964" cy="586911"/>
            </a:xfrm>
            <a:solidFill>
              <a:schemeClr val="tx1"/>
            </a:solidFill>
          </p:grpSpPr>
          <p:grpSp>
            <p:nvGrpSpPr>
              <p:cNvPr id="501" name="Group 371"/>
              <p:cNvGrpSpPr/>
              <p:nvPr/>
            </p:nvGrpSpPr>
            <p:grpSpPr>
              <a:xfrm rot="13500000">
                <a:off x="6745495" y="1093067"/>
                <a:ext cx="89315" cy="581025"/>
                <a:chOff x="6752810" y="1092200"/>
                <a:chExt cx="89315" cy="581025"/>
              </a:xfrm>
              <a:grpFill/>
            </p:grpSpPr>
            <p:sp>
              <p:nvSpPr>
                <p:cNvPr id="512" name="Trapezoid 511"/>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513" name="Trapezoid 512"/>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502" name="Group 372"/>
              <p:cNvGrpSpPr/>
              <p:nvPr/>
            </p:nvGrpSpPr>
            <p:grpSpPr>
              <a:xfrm rot="18900000">
                <a:off x="6743700" y="1098086"/>
                <a:ext cx="89315" cy="581025"/>
                <a:chOff x="6752810" y="1092200"/>
                <a:chExt cx="89315" cy="581025"/>
              </a:xfrm>
              <a:grpFill/>
            </p:grpSpPr>
            <p:sp>
              <p:nvSpPr>
                <p:cNvPr id="510" name="Trapezoid 509"/>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511" name="Trapezoid 510"/>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503" name="Group 373"/>
              <p:cNvGrpSpPr/>
              <p:nvPr/>
            </p:nvGrpSpPr>
            <p:grpSpPr>
              <a:xfrm rot="16200000">
                <a:off x="6751434" y="1093584"/>
                <a:ext cx="89315" cy="581025"/>
                <a:chOff x="6752810" y="1092200"/>
                <a:chExt cx="89315" cy="581025"/>
              </a:xfrm>
              <a:grpFill/>
            </p:grpSpPr>
            <p:sp>
              <p:nvSpPr>
                <p:cNvPr id="508" name="Trapezoid 507"/>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509" name="Trapezoid 508"/>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504" name="Group 374"/>
              <p:cNvGrpSpPr/>
              <p:nvPr/>
            </p:nvGrpSpPr>
            <p:grpSpPr>
              <a:xfrm>
                <a:off x="6752810" y="1092200"/>
                <a:ext cx="89315" cy="581025"/>
                <a:chOff x="6752810" y="1092200"/>
                <a:chExt cx="89315" cy="581025"/>
              </a:xfrm>
              <a:grpFill/>
            </p:grpSpPr>
            <p:sp>
              <p:nvSpPr>
                <p:cNvPr id="506" name="Trapezoid 505"/>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507" name="Trapezoid 506"/>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505" name="Donut 504"/>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487" name="Group 357"/>
            <p:cNvGrpSpPr/>
            <p:nvPr/>
          </p:nvGrpSpPr>
          <p:grpSpPr>
            <a:xfrm rot="20373469">
              <a:off x="7345650" y="1559049"/>
              <a:ext cx="140990" cy="140980"/>
              <a:chOff x="6499640" y="1092200"/>
              <a:chExt cx="586965" cy="586911"/>
            </a:xfrm>
            <a:solidFill>
              <a:schemeClr val="tx1"/>
            </a:solidFill>
          </p:grpSpPr>
          <p:grpSp>
            <p:nvGrpSpPr>
              <p:cNvPr id="488" name="Group 358"/>
              <p:cNvGrpSpPr/>
              <p:nvPr/>
            </p:nvGrpSpPr>
            <p:grpSpPr>
              <a:xfrm rot="13500000">
                <a:off x="6745495" y="1093067"/>
                <a:ext cx="89315" cy="581025"/>
                <a:chOff x="6752810" y="1092200"/>
                <a:chExt cx="89315" cy="581025"/>
              </a:xfrm>
              <a:grpFill/>
            </p:grpSpPr>
            <p:sp>
              <p:nvSpPr>
                <p:cNvPr id="499" name="Trapezoid 498"/>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500" name="Trapezoid 499"/>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489" name="Group 359"/>
              <p:cNvGrpSpPr/>
              <p:nvPr/>
            </p:nvGrpSpPr>
            <p:grpSpPr>
              <a:xfrm rot="18900000">
                <a:off x="6743700" y="1098086"/>
                <a:ext cx="89315" cy="581025"/>
                <a:chOff x="6752810" y="1092200"/>
                <a:chExt cx="89315" cy="581025"/>
              </a:xfrm>
              <a:grpFill/>
            </p:grpSpPr>
            <p:sp>
              <p:nvSpPr>
                <p:cNvPr id="497" name="Trapezoid 496"/>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498" name="Trapezoid 497"/>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490" name="Group 360"/>
              <p:cNvGrpSpPr/>
              <p:nvPr/>
            </p:nvGrpSpPr>
            <p:grpSpPr>
              <a:xfrm rot="16200000">
                <a:off x="6751435" y="1093585"/>
                <a:ext cx="89315" cy="581025"/>
                <a:chOff x="6752810" y="1092200"/>
                <a:chExt cx="89315" cy="581025"/>
              </a:xfrm>
              <a:grpFill/>
            </p:grpSpPr>
            <p:sp>
              <p:nvSpPr>
                <p:cNvPr id="495" name="Trapezoid 494"/>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496" name="Trapezoid 495"/>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491" name="Group 361"/>
              <p:cNvGrpSpPr/>
              <p:nvPr/>
            </p:nvGrpSpPr>
            <p:grpSpPr>
              <a:xfrm>
                <a:off x="6752810" y="1092200"/>
                <a:ext cx="89315" cy="581025"/>
                <a:chOff x="6752810" y="1092200"/>
                <a:chExt cx="89315" cy="581025"/>
              </a:xfrm>
              <a:grpFill/>
            </p:grpSpPr>
            <p:sp>
              <p:nvSpPr>
                <p:cNvPr id="493" name="Trapezoid 492"/>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494" name="Trapezoid 493"/>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492" name="Donut 491"/>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grpSp>
        <p:nvGrpSpPr>
          <p:cNvPr id="514" name="Group 352"/>
          <p:cNvGrpSpPr>
            <a:grpSpLocks/>
          </p:cNvGrpSpPr>
          <p:nvPr/>
        </p:nvGrpSpPr>
        <p:grpSpPr bwMode="auto">
          <a:xfrm>
            <a:off x="7425265" y="2146300"/>
            <a:ext cx="245543" cy="245422"/>
            <a:chOff x="7162801" y="1371601"/>
            <a:chExt cx="397863" cy="397863"/>
          </a:xfrm>
        </p:grpSpPr>
        <p:sp>
          <p:nvSpPr>
            <p:cNvPr id="515" name="Rounded Rectangle 514"/>
            <p:cNvSpPr>
              <a:spLocks noChangeArrowheads="1"/>
            </p:cNvSpPr>
            <p:nvPr/>
          </p:nvSpPr>
          <p:spPr bwMode="auto">
            <a:xfrm rot="-2619823">
              <a:off x="7162281" y="1372297"/>
              <a:ext cx="398383" cy="396990"/>
            </a:xfrm>
            <a:prstGeom prst="roundRect">
              <a:avLst>
                <a:gd name="adj" fmla="val 24384"/>
              </a:avLst>
            </a:prstGeom>
            <a:solidFill>
              <a:srgbClr val="9700FE"/>
            </a:solidFill>
            <a:ln w="12700">
              <a:noFill/>
              <a:round/>
              <a:headEnd type="none" w="sm" len="sm"/>
              <a:tailEnd type="none" w="sm" len="sm"/>
            </a:ln>
            <a:effectLst/>
          </p:spPr>
          <p:txBody>
            <a:bodyPr/>
            <a:lstStyle/>
            <a:p>
              <a:pPr>
                <a:defRPr/>
              </a:pPr>
              <a:endParaRPr lang="en-US">
                <a:ea typeface="ＭＳ Ｐゴシック" pitchFamily="-112" charset="-128"/>
                <a:cs typeface="+mn-cs"/>
              </a:endParaRPr>
            </a:p>
          </p:txBody>
        </p:sp>
        <p:sp>
          <p:nvSpPr>
            <p:cNvPr id="516" name="Rounded Rectangle 187"/>
            <p:cNvSpPr>
              <a:spLocks noChangeArrowheads="1"/>
            </p:cNvSpPr>
            <p:nvPr/>
          </p:nvSpPr>
          <p:spPr bwMode="auto">
            <a:xfrm rot="-2619823">
              <a:off x="7180466" y="1395411"/>
              <a:ext cx="361764" cy="352547"/>
            </a:xfrm>
            <a:prstGeom prst="roundRect">
              <a:avLst>
                <a:gd name="adj" fmla="val 24384"/>
              </a:avLst>
            </a:prstGeom>
            <a:solidFill>
              <a:srgbClr val="3366FF"/>
            </a:solidFill>
            <a:ln w="19050">
              <a:solidFill>
                <a:schemeClr val="tx1"/>
              </a:solidFill>
              <a:round/>
              <a:headEnd type="none" w="sm" len="sm"/>
              <a:tailEnd type="none" w="sm" len="sm"/>
            </a:ln>
            <a:effectLst/>
          </p:spPr>
          <p:txBody>
            <a:bodyPr/>
            <a:lstStyle/>
            <a:p>
              <a:endParaRPr lang="en-US"/>
            </a:p>
          </p:txBody>
        </p:sp>
        <p:grpSp>
          <p:nvGrpSpPr>
            <p:cNvPr id="517" name="Group 356"/>
            <p:cNvGrpSpPr/>
            <p:nvPr/>
          </p:nvGrpSpPr>
          <p:grpSpPr>
            <a:xfrm>
              <a:off x="7229463" y="1435106"/>
              <a:ext cx="169398" cy="169387"/>
              <a:chOff x="6499640" y="1092200"/>
              <a:chExt cx="586964" cy="586911"/>
            </a:xfrm>
            <a:solidFill>
              <a:schemeClr val="tx1"/>
            </a:solidFill>
          </p:grpSpPr>
          <p:grpSp>
            <p:nvGrpSpPr>
              <p:cNvPr id="532" name="Group 371"/>
              <p:cNvGrpSpPr/>
              <p:nvPr/>
            </p:nvGrpSpPr>
            <p:grpSpPr>
              <a:xfrm rot="13500000">
                <a:off x="6745495" y="1093067"/>
                <a:ext cx="89315" cy="581025"/>
                <a:chOff x="6752810" y="1092200"/>
                <a:chExt cx="89315" cy="581025"/>
              </a:xfrm>
              <a:grpFill/>
            </p:grpSpPr>
            <p:sp>
              <p:nvSpPr>
                <p:cNvPr id="543" name="Trapezoid 542"/>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544" name="Trapezoid 543"/>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533" name="Group 372"/>
              <p:cNvGrpSpPr/>
              <p:nvPr/>
            </p:nvGrpSpPr>
            <p:grpSpPr>
              <a:xfrm rot="18900000">
                <a:off x="6743700" y="1098086"/>
                <a:ext cx="89315" cy="581025"/>
                <a:chOff x="6752810" y="1092200"/>
                <a:chExt cx="89315" cy="581025"/>
              </a:xfrm>
              <a:grpFill/>
            </p:grpSpPr>
            <p:sp>
              <p:nvSpPr>
                <p:cNvPr id="541" name="Trapezoid 540"/>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542" name="Trapezoid 541"/>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534" name="Group 373"/>
              <p:cNvGrpSpPr/>
              <p:nvPr/>
            </p:nvGrpSpPr>
            <p:grpSpPr>
              <a:xfrm rot="16200000">
                <a:off x="6751434" y="1093584"/>
                <a:ext cx="89315" cy="581025"/>
                <a:chOff x="6752810" y="1092200"/>
                <a:chExt cx="89315" cy="581025"/>
              </a:xfrm>
              <a:grpFill/>
            </p:grpSpPr>
            <p:sp>
              <p:nvSpPr>
                <p:cNvPr id="539" name="Trapezoid 538"/>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540" name="Trapezoid 539"/>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535" name="Group 374"/>
              <p:cNvGrpSpPr/>
              <p:nvPr/>
            </p:nvGrpSpPr>
            <p:grpSpPr>
              <a:xfrm>
                <a:off x="6752810" y="1092200"/>
                <a:ext cx="89315" cy="581025"/>
                <a:chOff x="6752810" y="1092200"/>
                <a:chExt cx="89315" cy="581025"/>
              </a:xfrm>
              <a:grpFill/>
            </p:grpSpPr>
            <p:sp>
              <p:nvSpPr>
                <p:cNvPr id="537" name="Trapezoid 536"/>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538" name="Trapezoid 537"/>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536" name="Donut 535"/>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518" name="Group 357"/>
            <p:cNvGrpSpPr/>
            <p:nvPr/>
          </p:nvGrpSpPr>
          <p:grpSpPr>
            <a:xfrm rot="20373469">
              <a:off x="7345650" y="1559049"/>
              <a:ext cx="140990" cy="140980"/>
              <a:chOff x="6499640" y="1092200"/>
              <a:chExt cx="586965" cy="586911"/>
            </a:xfrm>
            <a:solidFill>
              <a:schemeClr val="tx1"/>
            </a:solidFill>
          </p:grpSpPr>
          <p:grpSp>
            <p:nvGrpSpPr>
              <p:cNvPr id="519" name="Group 358"/>
              <p:cNvGrpSpPr/>
              <p:nvPr/>
            </p:nvGrpSpPr>
            <p:grpSpPr>
              <a:xfrm rot="13500000">
                <a:off x="6745495" y="1093067"/>
                <a:ext cx="89315" cy="581025"/>
                <a:chOff x="6752810" y="1092200"/>
                <a:chExt cx="89315" cy="581025"/>
              </a:xfrm>
              <a:grpFill/>
            </p:grpSpPr>
            <p:sp>
              <p:nvSpPr>
                <p:cNvPr id="530" name="Trapezoid 529"/>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531" name="Trapezoid 530"/>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520" name="Group 359"/>
              <p:cNvGrpSpPr/>
              <p:nvPr/>
            </p:nvGrpSpPr>
            <p:grpSpPr>
              <a:xfrm rot="18900000">
                <a:off x="6743700" y="1098086"/>
                <a:ext cx="89315" cy="581025"/>
                <a:chOff x="6752810" y="1092200"/>
                <a:chExt cx="89315" cy="581025"/>
              </a:xfrm>
              <a:grpFill/>
            </p:grpSpPr>
            <p:sp>
              <p:nvSpPr>
                <p:cNvPr id="528" name="Trapezoid 527"/>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529" name="Trapezoid 528"/>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521" name="Group 360"/>
              <p:cNvGrpSpPr/>
              <p:nvPr/>
            </p:nvGrpSpPr>
            <p:grpSpPr>
              <a:xfrm rot="16200000">
                <a:off x="6751435" y="1093585"/>
                <a:ext cx="89315" cy="581025"/>
                <a:chOff x="6752810" y="1092200"/>
                <a:chExt cx="89315" cy="581025"/>
              </a:xfrm>
              <a:grpFill/>
            </p:grpSpPr>
            <p:sp>
              <p:nvSpPr>
                <p:cNvPr id="526" name="Trapezoid 525"/>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527" name="Trapezoid 526"/>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522" name="Group 361"/>
              <p:cNvGrpSpPr/>
              <p:nvPr/>
            </p:nvGrpSpPr>
            <p:grpSpPr>
              <a:xfrm>
                <a:off x="6752810" y="1092200"/>
                <a:ext cx="89315" cy="581025"/>
                <a:chOff x="6752810" y="1092200"/>
                <a:chExt cx="89315" cy="581025"/>
              </a:xfrm>
              <a:grpFill/>
            </p:grpSpPr>
            <p:sp>
              <p:nvSpPr>
                <p:cNvPr id="524" name="Trapezoid 523"/>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525" name="Trapezoid 524"/>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523" name="Donut 522"/>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grpSp>
        <p:nvGrpSpPr>
          <p:cNvPr id="545" name="Group 352"/>
          <p:cNvGrpSpPr>
            <a:grpSpLocks/>
          </p:cNvGrpSpPr>
          <p:nvPr/>
        </p:nvGrpSpPr>
        <p:grpSpPr bwMode="auto">
          <a:xfrm>
            <a:off x="7162800" y="2438400"/>
            <a:ext cx="245543" cy="245422"/>
            <a:chOff x="7162801" y="1371601"/>
            <a:chExt cx="397863" cy="397863"/>
          </a:xfrm>
        </p:grpSpPr>
        <p:sp>
          <p:nvSpPr>
            <p:cNvPr id="546" name="Rounded Rectangle 545"/>
            <p:cNvSpPr>
              <a:spLocks noChangeArrowheads="1"/>
            </p:cNvSpPr>
            <p:nvPr/>
          </p:nvSpPr>
          <p:spPr bwMode="auto">
            <a:xfrm rot="-2619823">
              <a:off x="7162281" y="1372297"/>
              <a:ext cx="398383" cy="396990"/>
            </a:xfrm>
            <a:prstGeom prst="roundRect">
              <a:avLst>
                <a:gd name="adj" fmla="val 24384"/>
              </a:avLst>
            </a:prstGeom>
            <a:solidFill>
              <a:srgbClr val="9700FE"/>
            </a:solidFill>
            <a:ln w="12700">
              <a:noFill/>
              <a:round/>
              <a:headEnd type="none" w="sm" len="sm"/>
              <a:tailEnd type="none" w="sm" len="sm"/>
            </a:ln>
            <a:effectLst/>
          </p:spPr>
          <p:txBody>
            <a:bodyPr/>
            <a:lstStyle/>
            <a:p>
              <a:pPr>
                <a:defRPr/>
              </a:pPr>
              <a:endParaRPr lang="en-US">
                <a:ea typeface="ＭＳ Ｐゴシック" pitchFamily="-112" charset="-128"/>
                <a:cs typeface="+mn-cs"/>
              </a:endParaRPr>
            </a:p>
          </p:txBody>
        </p:sp>
        <p:sp>
          <p:nvSpPr>
            <p:cNvPr id="547" name="Rounded Rectangle 187"/>
            <p:cNvSpPr>
              <a:spLocks noChangeArrowheads="1"/>
            </p:cNvSpPr>
            <p:nvPr/>
          </p:nvSpPr>
          <p:spPr bwMode="auto">
            <a:xfrm rot="-2619823">
              <a:off x="7180466" y="1395411"/>
              <a:ext cx="361764" cy="352547"/>
            </a:xfrm>
            <a:prstGeom prst="roundRect">
              <a:avLst>
                <a:gd name="adj" fmla="val 24384"/>
              </a:avLst>
            </a:prstGeom>
            <a:solidFill>
              <a:srgbClr val="3366FF"/>
            </a:solidFill>
            <a:ln w="19050">
              <a:solidFill>
                <a:schemeClr val="tx1"/>
              </a:solidFill>
              <a:round/>
              <a:headEnd type="none" w="sm" len="sm"/>
              <a:tailEnd type="none" w="sm" len="sm"/>
            </a:ln>
            <a:effectLst/>
          </p:spPr>
          <p:txBody>
            <a:bodyPr/>
            <a:lstStyle/>
            <a:p>
              <a:endParaRPr lang="en-US"/>
            </a:p>
          </p:txBody>
        </p:sp>
        <p:grpSp>
          <p:nvGrpSpPr>
            <p:cNvPr id="548" name="Group 356"/>
            <p:cNvGrpSpPr/>
            <p:nvPr/>
          </p:nvGrpSpPr>
          <p:grpSpPr>
            <a:xfrm>
              <a:off x="7229463" y="1435106"/>
              <a:ext cx="169398" cy="169387"/>
              <a:chOff x="6499640" y="1092200"/>
              <a:chExt cx="586964" cy="586911"/>
            </a:xfrm>
            <a:solidFill>
              <a:schemeClr val="tx1"/>
            </a:solidFill>
          </p:grpSpPr>
          <p:grpSp>
            <p:nvGrpSpPr>
              <p:cNvPr id="563" name="Group 371"/>
              <p:cNvGrpSpPr/>
              <p:nvPr/>
            </p:nvGrpSpPr>
            <p:grpSpPr>
              <a:xfrm rot="13500000">
                <a:off x="6745495" y="1093067"/>
                <a:ext cx="89315" cy="581025"/>
                <a:chOff x="6752810" y="1092200"/>
                <a:chExt cx="89315" cy="581025"/>
              </a:xfrm>
              <a:grpFill/>
            </p:grpSpPr>
            <p:sp>
              <p:nvSpPr>
                <p:cNvPr id="574" name="Trapezoid 573"/>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575" name="Trapezoid 574"/>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564" name="Group 372"/>
              <p:cNvGrpSpPr/>
              <p:nvPr/>
            </p:nvGrpSpPr>
            <p:grpSpPr>
              <a:xfrm rot="18900000">
                <a:off x="6743700" y="1098086"/>
                <a:ext cx="89315" cy="581025"/>
                <a:chOff x="6752810" y="1092200"/>
                <a:chExt cx="89315" cy="581025"/>
              </a:xfrm>
              <a:grpFill/>
            </p:grpSpPr>
            <p:sp>
              <p:nvSpPr>
                <p:cNvPr id="572" name="Trapezoid 571"/>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573" name="Trapezoid 572"/>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565" name="Group 373"/>
              <p:cNvGrpSpPr/>
              <p:nvPr/>
            </p:nvGrpSpPr>
            <p:grpSpPr>
              <a:xfrm rot="16200000">
                <a:off x="6751434" y="1093584"/>
                <a:ext cx="89315" cy="581025"/>
                <a:chOff x="6752810" y="1092200"/>
                <a:chExt cx="89315" cy="581025"/>
              </a:xfrm>
              <a:grpFill/>
            </p:grpSpPr>
            <p:sp>
              <p:nvSpPr>
                <p:cNvPr id="570" name="Trapezoid 569"/>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571" name="Trapezoid 570"/>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566" name="Group 374"/>
              <p:cNvGrpSpPr/>
              <p:nvPr/>
            </p:nvGrpSpPr>
            <p:grpSpPr>
              <a:xfrm>
                <a:off x="6752810" y="1092200"/>
                <a:ext cx="89315" cy="581025"/>
                <a:chOff x="6752810" y="1092200"/>
                <a:chExt cx="89315" cy="581025"/>
              </a:xfrm>
              <a:grpFill/>
            </p:grpSpPr>
            <p:sp>
              <p:nvSpPr>
                <p:cNvPr id="568" name="Trapezoid 567"/>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569" name="Trapezoid 568"/>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567" name="Donut 566"/>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549" name="Group 357"/>
            <p:cNvGrpSpPr/>
            <p:nvPr/>
          </p:nvGrpSpPr>
          <p:grpSpPr>
            <a:xfrm rot="20373469">
              <a:off x="7345650" y="1559049"/>
              <a:ext cx="140990" cy="140980"/>
              <a:chOff x="6499640" y="1092200"/>
              <a:chExt cx="586965" cy="586911"/>
            </a:xfrm>
            <a:solidFill>
              <a:schemeClr val="tx1"/>
            </a:solidFill>
          </p:grpSpPr>
          <p:grpSp>
            <p:nvGrpSpPr>
              <p:cNvPr id="550" name="Group 358"/>
              <p:cNvGrpSpPr/>
              <p:nvPr/>
            </p:nvGrpSpPr>
            <p:grpSpPr>
              <a:xfrm rot="13500000">
                <a:off x="6745495" y="1093067"/>
                <a:ext cx="89315" cy="581025"/>
                <a:chOff x="6752810" y="1092200"/>
                <a:chExt cx="89315" cy="581025"/>
              </a:xfrm>
              <a:grpFill/>
            </p:grpSpPr>
            <p:sp>
              <p:nvSpPr>
                <p:cNvPr id="561" name="Trapezoid 560"/>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562" name="Trapezoid 561"/>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551" name="Group 359"/>
              <p:cNvGrpSpPr/>
              <p:nvPr/>
            </p:nvGrpSpPr>
            <p:grpSpPr>
              <a:xfrm rot="18900000">
                <a:off x="6743700" y="1098086"/>
                <a:ext cx="89315" cy="581025"/>
                <a:chOff x="6752810" y="1092200"/>
                <a:chExt cx="89315" cy="581025"/>
              </a:xfrm>
              <a:grpFill/>
            </p:grpSpPr>
            <p:sp>
              <p:nvSpPr>
                <p:cNvPr id="559" name="Trapezoid 558"/>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560" name="Trapezoid 559"/>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552" name="Group 360"/>
              <p:cNvGrpSpPr/>
              <p:nvPr/>
            </p:nvGrpSpPr>
            <p:grpSpPr>
              <a:xfrm rot="16200000">
                <a:off x="6751435" y="1093585"/>
                <a:ext cx="89315" cy="581025"/>
                <a:chOff x="6752810" y="1092200"/>
                <a:chExt cx="89315" cy="581025"/>
              </a:xfrm>
              <a:grpFill/>
            </p:grpSpPr>
            <p:sp>
              <p:nvSpPr>
                <p:cNvPr id="557" name="Trapezoid 556"/>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558" name="Trapezoid 557"/>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553" name="Group 361"/>
              <p:cNvGrpSpPr/>
              <p:nvPr/>
            </p:nvGrpSpPr>
            <p:grpSpPr>
              <a:xfrm>
                <a:off x="6752810" y="1092200"/>
                <a:ext cx="89315" cy="581025"/>
                <a:chOff x="6752810" y="1092200"/>
                <a:chExt cx="89315" cy="581025"/>
              </a:xfrm>
              <a:grpFill/>
            </p:grpSpPr>
            <p:sp>
              <p:nvSpPr>
                <p:cNvPr id="555" name="Trapezoid 554"/>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556" name="Trapezoid 555"/>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554" name="Donut 553"/>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grpSp>
        <p:nvGrpSpPr>
          <p:cNvPr id="576" name="Group 352"/>
          <p:cNvGrpSpPr>
            <a:grpSpLocks/>
          </p:cNvGrpSpPr>
          <p:nvPr/>
        </p:nvGrpSpPr>
        <p:grpSpPr bwMode="auto">
          <a:xfrm>
            <a:off x="7425268" y="2442633"/>
            <a:ext cx="245543" cy="245422"/>
            <a:chOff x="7162801" y="1371601"/>
            <a:chExt cx="397863" cy="397863"/>
          </a:xfrm>
        </p:grpSpPr>
        <p:sp>
          <p:nvSpPr>
            <p:cNvPr id="577" name="Rounded Rectangle 576"/>
            <p:cNvSpPr>
              <a:spLocks noChangeArrowheads="1"/>
            </p:cNvSpPr>
            <p:nvPr/>
          </p:nvSpPr>
          <p:spPr bwMode="auto">
            <a:xfrm rot="-2619823">
              <a:off x="7162281" y="1372297"/>
              <a:ext cx="398383" cy="396990"/>
            </a:xfrm>
            <a:prstGeom prst="roundRect">
              <a:avLst>
                <a:gd name="adj" fmla="val 24384"/>
              </a:avLst>
            </a:prstGeom>
            <a:solidFill>
              <a:srgbClr val="9700FE"/>
            </a:solidFill>
            <a:ln w="12700">
              <a:noFill/>
              <a:round/>
              <a:headEnd type="none" w="sm" len="sm"/>
              <a:tailEnd type="none" w="sm" len="sm"/>
            </a:ln>
            <a:effectLst/>
          </p:spPr>
          <p:txBody>
            <a:bodyPr/>
            <a:lstStyle/>
            <a:p>
              <a:pPr>
                <a:defRPr/>
              </a:pPr>
              <a:endParaRPr lang="en-US">
                <a:ea typeface="ＭＳ Ｐゴシック" pitchFamily="-112" charset="-128"/>
                <a:cs typeface="+mn-cs"/>
              </a:endParaRPr>
            </a:p>
          </p:txBody>
        </p:sp>
        <p:sp>
          <p:nvSpPr>
            <p:cNvPr id="578" name="Rounded Rectangle 187"/>
            <p:cNvSpPr>
              <a:spLocks noChangeArrowheads="1"/>
            </p:cNvSpPr>
            <p:nvPr/>
          </p:nvSpPr>
          <p:spPr bwMode="auto">
            <a:xfrm rot="-2619823">
              <a:off x="7180466" y="1395411"/>
              <a:ext cx="361764" cy="352547"/>
            </a:xfrm>
            <a:prstGeom prst="roundRect">
              <a:avLst>
                <a:gd name="adj" fmla="val 24384"/>
              </a:avLst>
            </a:prstGeom>
            <a:solidFill>
              <a:srgbClr val="3366FF"/>
            </a:solidFill>
            <a:ln w="19050">
              <a:solidFill>
                <a:schemeClr val="tx1"/>
              </a:solidFill>
              <a:round/>
              <a:headEnd type="none" w="sm" len="sm"/>
              <a:tailEnd type="none" w="sm" len="sm"/>
            </a:ln>
            <a:effectLst/>
          </p:spPr>
          <p:txBody>
            <a:bodyPr/>
            <a:lstStyle/>
            <a:p>
              <a:endParaRPr lang="en-US"/>
            </a:p>
          </p:txBody>
        </p:sp>
        <p:grpSp>
          <p:nvGrpSpPr>
            <p:cNvPr id="579" name="Group 356"/>
            <p:cNvGrpSpPr/>
            <p:nvPr/>
          </p:nvGrpSpPr>
          <p:grpSpPr>
            <a:xfrm>
              <a:off x="7229463" y="1435106"/>
              <a:ext cx="169398" cy="169387"/>
              <a:chOff x="6499640" y="1092200"/>
              <a:chExt cx="586964" cy="586911"/>
            </a:xfrm>
            <a:solidFill>
              <a:schemeClr val="tx1"/>
            </a:solidFill>
          </p:grpSpPr>
          <p:grpSp>
            <p:nvGrpSpPr>
              <p:cNvPr id="594" name="Group 371"/>
              <p:cNvGrpSpPr/>
              <p:nvPr/>
            </p:nvGrpSpPr>
            <p:grpSpPr>
              <a:xfrm rot="13500000">
                <a:off x="6745495" y="1093067"/>
                <a:ext cx="89315" cy="581025"/>
                <a:chOff x="6752810" y="1092200"/>
                <a:chExt cx="89315" cy="581025"/>
              </a:xfrm>
              <a:grpFill/>
            </p:grpSpPr>
            <p:sp>
              <p:nvSpPr>
                <p:cNvPr id="605" name="Trapezoid 604"/>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606" name="Trapezoid 605"/>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595" name="Group 372"/>
              <p:cNvGrpSpPr/>
              <p:nvPr/>
            </p:nvGrpSpPr>
            <p:grpSpPr>
              <a:xfrm rot="18900000">
                <a:off x="6743700" y="1098086"/>
                <a:ext cx="89315" cy="581025"/>
                <a:chOff x="6752810" y="1092200"/>
                <a:chExt cx="89315" cy="581025"/>
              </a:xfrm>
              <a:grpFill/>
            </p:grpSpPr>
            <p:sp>
              <p:nvSpPr>
                <p:cNvPr id="603" name="Trapezoid 602"/>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604" name="Trapezoid 603"/>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596" name="Group 373"/>
              <p:cNvGrpSpPr/>
              <p:nvPr/>
            </p:nvGrpSpPr>
            <p:grpSpPr>
              <a:xfrm rot="16200000">
                <a:off x="6751434" y="1093584"/>
                <a:ext cx="89315" cy="581025"/>
                <a:chOff x="6752810" y="1092200"/>
                <a:chExt cx="89315" cy="581025"/>
              </a:xfrm>
              <a:grpFill/>
            </p:grpSpPr>
            <p:sp>
              <p:nvSpPr>
                <p:cNvPr id="601" name="Trapezoid 600"/>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602" name="Trapezoid 601"/>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597" name="Group 374"/>
              <p:cNvGrpSpPr/>
              <p:nvPr/>
            </p:nvGrpSpPr>
            <p:grpSpPr>
              <a:xfrm>
                <a:off x="6752810" y="1092200"/>
                <a:ext cx="89315" cy="581025"/>
                <a:chOff x="6752810" y="1092200"/>
                <a:chExt cx="89315" cy="581025"/>
              </a:xfrm>
              <a:grpFill/>
            </p:grpSpPr>
            <p:sp>
              <p:nvSpPr>
                <p:cNvPr id="599" name="Trapezoid 598"/>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600" name="Trapezoid 599"/>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598" name="Donut 597"/>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580" name="Group 357"/>
            <p:cNvGrpSpPr/>
            <p:nvPr/>
          </p:nvGrpSpPr>
          <p:grpSpPr>
            <a:xfrm rot="20373469">
              <a:off x="7345650" y="1559049"/>
              <a:ext cx="140990" cy="140980"/>
              <a:chOff x="6499640" y="1092200"/>
              <a:chExt cx="586965" cy="586911"/>
            </a:xfrm>
            <a:solidFill>
              <a:schemeClr val="tx1"/>
            </a:solidFill>
          </p:grpSpPr>
          <p:grpSp>
            <p:nvGrpSpPr>
              <p:cNvPr id="581" name="Group 358"/>
              <p:cNvGrpSpPr/>
              <p:nvPr/>
            </p:nvGrpSpPr>
            <p:grpSpPr>
              <a:xfrm rot="13500000">
                <a:off x="6745495" y="1093067"/>
                <a:ext cx="89315" cy="581025"/>
                <a:chOff x="6752810" y="1092200"/>
                <a:chExt cx="89315" cy="581025"/>
              </a:xfrm>
              <a:grpFill/>
            </p:grpSpPr>
            <p:sp>
              <p:nvSpPr>
                <p:cNvPr id="592" name="Trapezoid 591"/>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593" name="Trapezoid 592"/>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582" name="Group 359"/>
              <p:cNvGrpSpPr/>
              <p:nvPr/>
            </p:nvGrpSpPr>
            <p:grpSpPr>
              <a:xfrm rot="18900000">
                <a:off x="6743700" y="1098086"/>
                <a:ext cx="89315" cy="581025"/>
                <a:chOff x="6752810" y="1092200"/>
                <a:chExt cx="89315" cy="581025"/>
              </a:xfrm>
              <a:grpFill/>
            </p:grpSpPr>
            <p:sp>
              <p:nvSpPr>
                <p:cNvPr id="590" name="Trapezoid 589"/>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591" name="Trapezoid 590"/>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583" name="Group 360"/>
              <p:cNvGrpSpPr/>
              <p:nvPr/>
            </p:nvGrpSpPr>
            <p:grpSpPr>
              <a:xfrm rot="16200000">
                <a:off x="6751435" y="1093585"/>
                <a:ext cx="89315" cy="581025"/>
                <a:chOff x="6752810" y="1092200"/>
                <a:chExt cx="89315" cy="581025"/>
              </a:xfrm>
              <a:grpFill/>
            </p:grpSpPr>
            <p:sp>
              <p:nvSpPr>
                <p:cNvPr id="588" name="Trapezoid 587"/>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589" name="Trapezoid 588"/>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584" name="Group 361"/>
              <p:cNvGrpSpPr/>
              <p:nvPr/>
            </p:nvGrpSpPr>
            <p:grpSpPr>
              <a:xfrm>
                <a:off x="6752810" y="1092200"/>
                <a:ext cx="89315" cy="581025"/>
                <a:chOff x="6752810" y="1092200"/>
                <a:chExt cx="89315" cy="581025"/>
              </a:xfrm>
              <a:grpFill/>
            </p:grpSpPr>
            <p:sp>
              <p:nvSpPr>
                <p:cNvPr id="586" name="Trapezoid 585"/>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587" name="Trapezoid 586"/>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585" name="Donut 584"/>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grpSp>
        <p:nvGrpSpPr>
          <p:cNvPr id="607" name="Group 352"/>
          <p:cNvGrpSpPr>
            <a:grpSpLocks/>
          </p:cNvGrpSpPr>
          <p:nvPr/>
        </p:nvGrpSpPr>
        <p:grpSpPr bwMode="auto">
          <a:xfrm>
            <a:off x="7848600" y="2438400"/>
            <a:ext cx="245543" cy="245422"/>
            <a:chOff x="7162801" y="1371601"/>
            <a:chExt cx="397863" cy="397863"/>
          </a:xfrm>
        </p:grpSpPr>
        <p:sp>
          <p:nvSpPr>
            <p:cNvPr id="608" name="Rounded Rectangle 607"/>
            <p:cNvSpPr>
              <a:spLocks noChangeArrowheads="1"/>
            </p:cNvSpPr>
            <p:nvPr/>
          </p:nvSpPr>
          <p:spPr bwMode="auto">
            <a:xfrm rot="-2619823">
              <a:off x="7162281" y="1372297"/>
              <a:ext cx="398383" cy="396990"/>
            </a:xfrm>
            <a:prstGeom prst="roundRect">
              <a:avLst>
                <a:gd name="adj" fmla="val 24384"/>
              </a:avLst>
            </a:prstGeom>
            <a:solidFill>
              <a:srgbClr val="9700FE"/>
            </a:solidFill>
            <a:ln w="12700">
              <a:noFill/>
              <a:round/>
              <a:headEnd type="none" w="sm" len="sm"/>
              <a:tailEnd type="none" w="sm" len="sm"/>
            </a:ln>
            <a:effectLst/>
          </p:spPr>
          <p:txBody>
            <a:bodyPr/>
            <a:lstStyle/>
            <a:p>
              <a:pPr>
                <a:defRPr/>
              </a:pPr>
              <a:endParaRPr lang="en-US">
                <a:ea typeface="ＭＳ Ｐゴシック" pitchFamily="-112" charset="-128"/>
                <a:cs typeface="+mn-cs"/>
              </a:endParaRPr>
            </a:p>
          </p:txBody>
        </p:sp>
        <p:sp>
          <p:nvSpPr>
            <p:cNvPr id="609" name="Rounded Rectangle 187"/>
            <p:cNvSpPr>
              <a:spLocks noChangeArrowheads="1"/>
            </p:cNvSpPr>
            <p:nvPr/>
          </p:nvSpPr>
          <p:spPr bwMode="auto">
            <a:xfrm rot="-2619823">
              <a:off x="7180466" y="1395411"/>
              <a:ext cx="361764" cy="352547"/>
            </a:xfrm>
            <a:prstGeom prst="roundRect">
              <a:avLst>
                <a:gd name="adj" fmla="val 24384"/>
              </a:avLst>
            </a:prstGeom>
            <a:solidFill>
              <a:srgbClr val="3366FF"/>
            </a:solidFill>
            <a:ln w="19050">
              <a:solidFill>
                <a:schemeClr val="tx1"/>
              </a:solidFill>
              <a:round/>
              <a:headEnd type="none" w="sm" len="sm"/>
              <a:tailEnd type="none" w="sm" len="sm"/>
            </a:ln>
            <a:effectLst/>
          </p:spPr>
          <p:txBody>
            <a:bodyPr/>
            <a:lstStyle/>
            <a:p>
              <a:endParaRPr lang="en-US"/>
            </a:p>
          </p:txBody>
        </p:sp>
        <p:grpSp>
          <p:nvGrpSpPr>
            <p:cNvPr id="610" name="Group 356"/>
            <p:cNvGrpSpPr/>
            <p:nvPr/>
          </p:nvGrpSpPr>
          <p:grpSpPr>
            <a:xfrm>
              <a:off x="7229463" y="1435106"/>
              <a:ext cx="169398" cy="169387"/>
              <a:chOff x="6499640" y="1092200"/>
              <a:chExt cx="586964" cy="586911"/>
            </a:xfrm>
            <a:solidFill>
              <a:schemeClr val="tx1"/>
            </a:solidFill>
          </p:grpSpPr>
          <p:grpSp>
            <p:nvGrpSpPr>
              <p:cNvPr id="625" name="Group 371"/>
              <p:cNvGrpSpPr/>
              <p:nvPr/>
            </p:nvGrpSpPr>
            <p:grpSpPr>
              <a:xfrm rot="13500000">
                <a:off x="6745495" y="1093067"/>
                <a:ext cx="89315" cy="581025"/>
                <a:chOff x="6752810" y="1092200"/>
                <a:chExt cx="89315" cy="581025"/>
              </a:xfrm>
              <a:grpFill/>
            </p:grpSpPr>
            <p:sp>
              <p:nvSpPr>
                <p:cNvPr id="636" name="Trapezoid 635"/>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637" name="Trapezoid 636"/>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626" name="Group 372"/>
              <p:cNvGrpSpPr/>
              <p:nvPr/>
            </p:nvGrpSpPr>
            <p:grpSpPr>
              <a:xfrm rot="18900000">
                <a:off x="6743700" y="1098086"/>
                <a:ext cx="89315" cy="581025"/>
                <a:chOff x="6752810" y="1092200"/>
                <a:chExt cx="89315" cy="581025"/>
              </a:xfrm>
              <a:grpFill/>
            </p:grpSpPr>
            <p:sp>
              <p:nvSpPr>
                <p:cNvPr id="634" name="Trapezoid 633"/>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635" name="Trapezoid 634"/>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627" name="Group 373"/>
              <p:cNvGrpSpPr/>
              <p:nvPr/>
            </p:nvGrpSpPr>
            <p:grpSpPr>
              <a:xfrm rot="16200000">
                <a:off x="6751434" y="1093584"/>
                <a:ext cx="89315" cy="581025"/>
                <a:chOff x="6752810" y="1092200"/>
                <a:chExt cx="89315" cy="581025"/>
              </a:xfrm>
              <a:grpFill/>
            </p:grpSpPr>
            <p:sp>
              <p:nvSpPr>
                <p:cNvPr id="632" name="Trapezoid 631"/>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633" name="Trapezoid 632"/>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628" name="Group 374"/>
              <p:cNvGrpSpPr/>
              <p:nvPr/>
            </p:nvGrpSpPr>
            <p:grpSpPr>
              <a:xfrm>
                <a:off x="6752810" y="1092200"/>
                <a:ext cx="89315" cy="581025"/>
                <a:chOff x="6752810" y="1092200"/>
                <a:chExt cx="89315" cy="581025"/>
              </a:xfrm>
              <a:grpFill/>
            </p:grpSpPr>
            <p:sp>
              <p:nvSpPr>
                <p:cNvPr id="630" name="Trapezoid 629"/>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631" name="Trapezoid 630"/>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629" name="Donut 628"/>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611" name="Group 357"/>
            <p:cNvGrpSpPr/>
            <p:nvPr/>
          </p:nvGrpSpPr>
          <p:grpSpPr>
            <a:xfrm rot="20373469">
              <a:off x="7345650" y="1559049"/>
              <a:ext cx="140990" cy="140980"/>
              <a:chOff x="6499640" y="1092200"/>
              <a:chExt cx="586965" cy="586911"/>
            </a:xfrm>
            <a:solidFill>
              <a:schemeClr val="tx1"/>
            </a:solidFill>
          </p:grpSpPr>
          <p:grpSp>
            <p:nvGrpSpPr>
              <p:cNvPr id="612" name="Group 358"/>
              <p:cNvGrpSpPr/>
              <p:nvPr/>
            </p:nvGrpSpPr>
            <p:grpSpPr>
              <a:xfrm rot="13500000">
                <a:off x="6745495" y="1093067"/>
                <a:ext cx="89315" cy="581025"/>
                <a:chOff x="6752810" y="1092200"/>
                <a:chExt cx="89315" cy="581025"/>
              </a:xfrm>
              <a:grpFill/>
            </p:grpSpPr>
            <p:sp>
              <p:nvSpPr>
                <p:cNvPr id="623" name="Trapezoid 622"/>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624" name="Trapezoid 623"/>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613" name="Group 359"/>
              <p:cNvGrpSpPr/>
              <p:nvPr/>
            </p:nvGrpSpPr>
            <p:grpSpPr>
              <a:xfrm rot="18900000">
                <a:off x="6743700" y="1098086"/>
                <a:ext cx="89315" cy="581025"/>
                <a:chOff x="6752810" y="1092200"/>
                <a:chExt cx="89315" cy="581025"/>
              </a:xfrm>
              <a:grpFill/>
            </p:grpSpPr>
            <p:sp>
              <p:nvSpPr>
                <p:cNvPr id="621" name="Trapezoid 620"/>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622" name="Trapezoid 621"/>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614" name="Group 360"/>
              <p:cNvGrpSpPr/>
              <p:nvPr/>
            </p:nvGrpSpPr>
            <p:grpSpPr>
              <a:xfrm rot="16200000">
                <a:off x="6751435" y="1093585"/>
                <a:ext cx="89315" cy="581025"/>
                <a:chOff x="6752810" y="1092200"/>
                <a:chExt cx="89315" cy="581025"/>
              </a:xfrm>
              <a:grpFill/>
            </p:grpSpPr>
            <p:sp>
              <p:nvSpPr>
                <p:cNvPr id="619" name="Trapezoid 618"/>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620" name="Trapezoid 619"/>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615" name="Group 361"/>
              <p:cNvGrpSpPr/>
              <p:nvPr/>
            </p:nvGrpSpPr>
            <p:grpSpPr>
              <a:xfrm>
                <a:off x="6752810" y="1092200"/>
                <a:ext cx="89315" cy="581025"/>
                <a:chOff x="6752810" y="1092200"/>
                <a:chExt cx="89315" cy="581025"/>
              </a:xfrm>
              <a:grpFill/>
            </p:grpSpPr>
            <p:sp>
              <p:nvSpPr>
                <p:cNvPr id="617" name="Trapezoid 616"/>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618" name="Trapezoid 617"/>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616" name="Donut 615"/>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grpSp>
        <p:nvGrpSpPr>
          <p:cNvPr id="638" name="Group 352"/>
          <p:cNvGrpSpPr>
            <a:grpSpLocks/>
          </p:cNvGrpSpPr>
          <p:nvPr/>
        </p:nvGrpSpPr>
        <p:grpSpPr bwMode="auto">
          <a:xfrm>
            <a:off x="8132232" y="2150534"/>
            <a:ext cx="245543" cy="245422"/>
            <a:chOff x="7162801" y="1371601"/>
            <a:chExt cx="397863" cy="397863"/>
          </a:xfrm>
        </p:grpSpPr>
        <p:sp>
          <p:nvSpPr>
            <p:cNvPr id="639" name="Rounded Rectangle 638"/>
            <p:cNvSpPr>
              <a:spLocks noChangeArrowheads="1"/>
            </p:cNvSpPr>
            <p:nvPr/>
          </p:nvSpPr>
          <p:spPr bwMode="auto">
            <a:xfrm rot="-2619823">
              <a:off x="7162281" y="1372297"/>
              <a:ext cx="398383" cy="396990"/>
            </a:xfrm>
            <a:prstGeom prst="roundRect">
              <a:avLst>
                <a:gd name="adj" fmla="val 24384"/>
              </a:avLst>
            </a:prstGeom>
            <a:solidFill>
              <a:srgbClr val="9700FE"/>
            </a:solidFill>
            <a:ln w="12700">
              <a:noFill/>
              <a:round/>
              <a:headEnd type="none" w="sm" len="sm"/>
              <a:tailEnd type="none" w="sm" len="sm"/>
            </a:ln>
            <a:effectLst/>
          </p:spPr>
          <p:txBody>
            <a:bodyPr/>
            <a:lstStyle/>
            <a:p>
              <a:pPr>
                <a:defRPr/>
              </a:pPr>
              <a:endParaRPr lang="en-US">
                <a:ea typeface="ＭＳ Ｐゴシック" pitchFamily="-112" charset="-128"/>
                <a:cs typeface="+mn-cs"/>
              </a:endParaRPr>
            </a:p>
          </p:txBody>
        </p:sp>
        <p:sp>
          <p:nvSpPr>
            <p:cNvPr id="640" name="Rounded Rectangle 187"/>
            <p:cNvSpPr>
              <a:spLocks noChangeArrowheads="1"/>
            </p:cNvSpPr>
            <p:nvPr/>
          </p:nvSpPr>
          <p:spPr bwMode="auto">
            <a:xfrm rot="-2619823">
              <a:off x="7180466" y="1395411"/>
              <a:ext cx="361764" cy="352547"/>
            </a:xfrm>
            <a:prstGeom prst="roundRect">
              <a:avLst>
                <a:gd name="adj" fmla="val 24384"/>
              </a:avLst>
            </a:prstGeom>
            <a:solidFill>
              <a:srgbClr val="3366FF"/>
            </a:solidFill>
            <a:ln w="19050">
              <a:solidFill>
                <a:schemeClr val="tx1"/>
              </a:solidFill>
              <a:round/>
              <a:headEnd type="none" w="sm" len="sm"/>
              <a:tailEnd type="none" w="sm" len="sm"/>
            </a:ln>
            <a:effectLst/>
          </p:spPr>
          <p:txBody>
            <a:bodyPr/>
            <a:lstStyle/>
            <a:p>
              <a:endParaRPr lang="en-US"/>
            </a:p>
          </p:txBody>
        </p:sp>
        <p:grpSp>
          <p:nvGrpSpPr>
            <p:cNvPr id="641" name="Group 356"/>
            <p:cNvGrpSpPr/>
            <p:nvPr/>
          </p:nvGrpSpPr>
          <p:grpSpPr>
            <a:xfrm>
              <a:off x="7229463" y="1435106"/>
              <a:ext cx="169398" cy="169387"/>
              <a:chOff x="6499640" y="1092200"/>
              <a:chExt cx="586964" cy="586911"/>
            </a:xfrm>
            <a:solidFill>
              <a:schemeClr val="tx1"/>
            </a:solidFill>
          </p:grpSpPr>
          <p:grpSp>
            <p:nvGrpSpPr>
              <p:cNvPr id="656" name="Group 371"/>
              <p:cNvGrpSpPr/>
              <p:nvPr/>
            </p:nvGrpSpPr>
            <p:grpSpPr>
              <a:xfrm rot="13500000">
                <a:off x="6745495" y="1093067"/>
                <a:ext cx="89315" cy="581025"/>
                <a:chOff x="6752810" y="1092200"/>
                <a:chExt cx="89315" cy="581025"/>
              </a:xfrm>
              <a:grpFill/>
            </p:grpSpPr>
            <p:sp>
              <p:nvSpPr>
                <p:cNvPr id="667" name="Trapezoid 666"/>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668" name="Trapezoid 667"/>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657" name="Group 372"/>
              <p:cNvGrpSpPr/>
              <p:nvPr/>
            </p:nvGrpSpPr>
            <p:grpSpPr>
              <a:xfrm rot="18900000">
                <a:off x="6743700" y="1098086"/>
                <a:ext cx="89315" cy="581025"/>
                <a:chOff x="6752810" y="1092200"/>
                <a:chExt cx="89315" cy="581025"/>
              </a:xfrm>
              <a:grpFill/>
            </p:grpSpPr>
            <p:sp>
              <p:nvSpPr>
                <p:cNvPr id="665" name="Trapezoid 664"/>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666" name="Trapezoid 665"/>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658" name="Group 373"/>
              <p:cNvGrpSpPr/>
              <p:nvPr/>
            </p:nvGrpSpPr>
            <p:grpSpPr>
              <a:xfrm rot="16200000">
                <a:off x="6751434" y="1093584"/>
                <a:ext cx="89315" cy="581025"/>
                <a:chOff x="6752810" y="1092200"/>
                <a:chExt cx="89315" cy="581025"/>
              </a:xfrm>
              <a:grpFill/>
            </p:grpSpPr>
            <p:sp>
              <p:nvSpPr>
                <p:cNvPr id="663" name="Trapezoid 662"/>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664" name="Trapezoid 663"/>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659" name="Group 374"/>
              <p:cNvGrpSpPr/>
              <p:nvPr/>
            </p:nvGrpSpPr>
            <p:grpSpPr>
              <a:xfrm>
                <a:off x="6752810" y="1092200"/>
                <a:ext cx="89315" cy="581025"/>
                <a:chOff x="6752810" y="1092200"/>
                <a:chExt cx="89315" cy="581025"/>
              </a:xfrm>
              <a:grpFill/>
            </p:grpSpPr>
            <p:sp>
              <p:nvSpPr>
                <p:cNvPr id="661" name="Trapezoid 660"/>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662" name="Trapezoid 661"/>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660" name="Donut 659"/>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642" name="Group 357"/>
            <p:cNvGrpSpPr/>
            <p:nvPr/>
          </p:nvGrpSpPr>
          <p:grpSpPr>
            <a:xfrm rot="20373469">
              <a:off x="7345650" y="1559049"/>
              <a:ext cx="140990" cy="140980"/>
              <a:chOff x="6499640" y="1092200"/>
              <a:chExt cx="586965" cy="586911"/>
            </a:xfrm>
            <a:solidFill>
              <a:schemeClr val="tx1"/>
            </a:solidFill>
          </p:grpSpPr>
          <p:grpSp>
            <p:nvGrpSpPr>
              <p:cNvPr id="643" name="Group 358"/>
              <p:cNvGrpSpPr/>
              <p:nvPr/>
            </p:nvGrpSpPr>
            <p:grpSpPr>
              <a:xfrm rot="13500000">
                <a:off x="6745495" y="1093067"/>
                <a:ext cx="89315" cy="581025"/>
                <a:chOff x="6752810" y="1092200"/>
                <a:chExt cx="89315" cy="581025"/>
              </a:xfrm>
              <a:grpFill/>
            </p:grpSpPr>
            <p:sp>
              <p:nvSpPr>
                <p:cNvPr id="654" name="Trapezoid 653"/>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655" name="Trapezoid 654"/>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644" name="Group 359"/>
              <p:cNvGrpSpPr/>
              <p:nvPr/>
            </p:nvGrpSpPr>
            <p:grpSpPr>
              <a:xfrm rot="18900000">
                <a:off x="6743700" y="1098086"/>
                <a:ext cx="89315" cy="581025"/>
                <a:chOff x="6752810" y="1092200"/>
                <a:chExt cx="89315" cy="581025"/>
              </a:xfrm>
              <a:grpFill/>
            </p:grpSpPr>
            <p:sp>
              <p:nvSpPr>
                <p:cNvPr id="652" name="Trapezoid 651"/>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653" name="Trapezoid 652"/>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645" name="Group 360"/>
              <p:cNvGrpSpPr/>
              <p:nvPr/>
            </p:nvGrpSpPr>
            <p:grpSpPr>
              <a:xfrm rot="16200000">
                <a:off x="6751435" y="1093585"/>
                <a:ext cx="89315" cy="581025"/>
                <a:chOff x="6752810" y="1092200"/>
                <a:chExt cx="89315" cy="581025"/>
              </a:xfrm>
              <a:grpFill/>
            </p:grpSpPr>
            <p:sp>
              <p:nvSpPr>
                <p:cNvPr id="650" name="Trapezoid 649"/>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651" name="Trapezoid 650"/>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646" name="Group 361"/>
              <p:cNvGrpSpPr/>
              <p:nvPr/>
            </p:nvGrpSpPr>
            <p:grpSpPr>
              <a:xfrm>
                <a:off x="6752810" y="1092200"/>
                <a:ext cx="89315" cy="581025"/>
                <a:chOff x="6752810" y="1092200"/>
                <a:chExt cx="89315" cy="581025"/>
              </a:xfrm>
              <a:grpFill/>
            </p:grpSpPr>
            <p:sp>
              <p:nvSpPr>
                <p:cNvPr id="648" name="Trapezoid 647"/>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649" name="Trapezoid 648"/>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647" name="Donut 646"/>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grpSp>
        <p:nvGrpSpPr>
          <p:cNvPr id="669" name="Group 352"/>
          <p:cNvGrpSpPr>
            <a:grpSpLocks/>
          </p:cNvGrpSpPr>
          <p:nvPr/>
        </p:nvGrpSpPr>
        <p:grpSpPr bwMode="auto">
          <a:xfrm>
            <a:off x="7848600" y="1447800"/>
            <a:ext cx="245543" cy="245422"/>
            <a:chOff x="7162801" y="1371601"/>
            <a:chExt cx="397863" cy="397863"/>
          </a:xfrm>
        </p:grpSpPr>
        <p:sp>
          <p:nvSpPr>
            <p:cNvPr id="670" name="Rounded Rectangle 669"/>
            <p:cNvSpPr>
              <a:spLocks noChangeArrowheads="1"/>
            </p:cNvSpPr>
            <p:nvPr/>
          </p:nvSpPr>
          <p:spPr bwMode="auto">
            <a:xfrm rot="-2619823">
              <a:off x="7162281" y="1372297"/>
              <a:ext cx="398383" cy="396990"/>
            </a:xfrm>
            <a:prstGeom prst="roundRect">
              <a:avLst>
                <a:gd name="adj" fmla="val 24384"/>
              </a:avLst>
            </a:prstGeom>
            <a:solidFill>
              <a:srgbClr val="9700FE"/>
            </a:solidFill>
            <a:ln w="12700">
              <a:noFill/>
              <a:round/>
              <a:headEnd type="none" w="sm" len="sm"/>
              <a:tailEnd type="none" w="sm" len="sm"/>
            </a:ln>
            <a:effectLst/>
          </p:spPr>
          <p:txBody>
            <a:bodyPr/>
            <a:lstStyle/>
            <a:p>
              <a:pPr>
                <a:defRPr/>
              </a:pPr>
              <a:endParaRPr lang="en-US">
                <a:ea typeface="ＭＳ Ｐゴシック" pitchFamily="-112" charset="-128"/>
                <a:cs typeface="+mn-cs"/>
              </a:endParaRPr>
            </a:p>
          </p:txBody>
        </p:sp>
        <p:sp>
          <p:nvSpPr>
            <p:cNvPr id="671" name="Rounded Rectangle 187"/>
            <p:cNvSpPr>
              <a:spLocks noChangeArrowheads="1"/>
            </p:cNvSpPr>
            <p:nvPr/>
          </p:nvSpPr>
          <p:spPr bwMode="auto">
            <a:xfrm rot="-2619823">
              <a:off x="7180466" y="1395411"/>
              <a:ext cx="361764" cy="352547"/>
            </a:xfrm>
            <a:prstGeom prst="roundRect">
              <a:avLst>
                <a:gd name="adj" fmla="val 24384"/>
              </a:avLst>
            </a:prstGeom>
            <a:solidFill>
              <a:srgbClr val="3366FF"/>
            </a:solidFill>
            <a:ln w="19050">
              <a:solidFill>
                <a:schemeClr val="tx1"/>
              </a:solidFill>
              <a:round/>
              <a:headEnd type="none" w="sm" len="sm"/>
              <a:tailEnd type="none" w="sm" len="sm"/>
            </a:ln>
            <a:effectLst/>
          </p:spPr>
          <p:txBody>
            <a:bodyPr/>
            <a:lstStyle/>
            <a:p>
              <a:endParaRPr lang="en-US"/>
            </a:p>
          </p:txBody>
        </p:sp>
        <p:grpSp>
          <p:nvGrpSpPr>
            <p:cNvPr id="672" name="Group 356"/>
            <p:cNvGrpSpPr/>
            <p:nvPr/>
          </p:nvGrpSpPr>
          <p:grpSpPr>
            <a:xfrm>
              <a:off x="7229463" y="1435106"/>
              <a:ext cx="169398" cy="169387"/>
              <a:chOff x="6499640" y="1092200"/>
              <a:chExt cx="586964" cy="586911"/>
            </a:xfrm>
            <a:solidFill>
              <a:schemeClr val="tx1"/>
            </a:solidFill>
          </p:grpSpPr>
          <p:grpSp>
            <p:nvGrpSpPr>
              <p:cNvPr id="687" name="Group 371"/>
              <p:cNvGrpSpPr/>
              <p:nvPr/>
            </p:nvGrpSpPr>
            <p:grpSpPr>
              <a:xfrm rot="13500000">
                <a:off x="6745495" y="1093067"/>
                <a:ext cx="89315" cy="581025"/>
                <a:chOff x="6752810" y="1092200"/>
                <a:chExt cx="89315" cy="581025"/>
              </a:xfrm>
              <a:grpFill/>
            </p:grpSpPr>
            <p:sp>
              <p:nvSpPr>
                <p:cNvPr id="698" name="Trapezoid 697"/>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699" name="Trapezoid 698"/>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688" name="Group 372"/>
              <p:cNvGrpSpPr/>
              <p:nvPr/>
            </p:nvGrpSpPr>
            <p:grpSpPr>
              <a:xfrm rot="18900000">
                <a:off x="6743700" y="1098086"/>
                <a:ext cx="89315" cy="581025"/>
                <a:chOff x="6752810" y="1092200"/>
                <a:chExt cx="89315" cy="581025"/>
              </a:xfrm>
              <a:grpFill/>
            </p:grpSpPr>
            <p:sp>
              <p:nvSpPr>
                <p:cNvPr id="696" name="Trapezoid 695"/>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697" name="Trapezoid 696"/>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689" name="Group 373"/>
              <p:cNvGrpSpPr/>
              <p:nvPr/>
            </p:nvGrpSpPr>
            <p:grpSpPr>
              <a:xfrm rot="16200000">
                <a:off x="6751434" y="1093584"/>
                <a:ext cx="89315" cy="581025"/>
                <a:chOff x="6752810" y="1092200"/>
                <a:chExt cx="89315" cy="581025"/>
              </a:xfrm>
              <a:grpFill/>
            </p:grpSpPr>
            <p:sp>
              <p:nvSpPr>
                <p:cNvPr id="694" name="Trapezoid 693"/>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695" name="Trapezoid 694"/>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690" name="Group 374"/>
              <p:cNvGrpSpPr/>
              <p:nvPr/>
            </p:nvGrpSpPr>
            <p:grpSpPr>
              <a:xfrm>
                <a:off x="6752810" y="1092200"/>
                <a:ext cx="89315" cy="581025"/>
                <a:chOff x="6752810" y="1092200"/>
                <a:chExt cx="89315" cy="581025"/>
              </a:xfrm>
              <a:grpFill/>
            </p:grpSpPr>
            <p:sp>
              <p:nvSpPr>
                <p:cNvPr id="692" name="Trapezoid 691"/>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693" name="Trapezoid 692"/>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691" name="Donut 690"/>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673" name="Group 357"/>
            <p:cNvGrpSpPr/>
            <p:nvPr/>
          </p:nvGrpSpPr>
          <p:grpSpPr>
            <a:xfrm rot="20373469">
              <a:off x="7345650" y="1559049"/>
              <a:ext cx="140990" cy="140980"/>
              <a:chOff x="6499640" y="1092200"/>
              <a:chExt cx="586965" cy="586911"/>
            </a:xfrm>
            <a:solidFill>
              <a:schemeClr val="tx1"/>
            </a:solidFill>
          </p:grpSpPr>
          <p:grpSp>
            <p:nvGrpSpPr>
              <p:cNvPr id="674" name="Group 358"/>
              <p:cNvGrpSpPr/>
              <p:nvPr/>
            </p:nvGrpSpPr>
            <p:grpSpPr>
              <a:xfrm rot="13500000">
                <a:off x="6745495" y="1093067"/>
                <a:ext cx="89315" cy="581025"/>
                <a:chOff x="6752810" y="1092200"/>
                <a:chExt cx="89315" cy="581025"/>
              </a:xfrm>
              <a:grpFill/>
            </p:grpSpPr>
            <p:sp>
              <p:nvSpPr>
                <p:cNvPr id="685" name="Trapezoid 684"/>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686" name="Trapezoid 685"/>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675" name="Group 359"/>
              <p:cNvGrpSpPr/>
              <p:nvPr/>
            </p:nvGrpSpPr>
            <p:grpSpPr>
              <a:xfrm rot="18900000">
                <a:off x="6743700" y="1098086"/>
                <a:ext cx="89315" cy="581025"/>
                <a:chOff x="6752810" y="1092200"/>
                <a:chExt cx="89315" cy="581025"/>
              </a:xfrm>
              <a:grpFill/>
            </p:grpSpPr>
            <p:sp>
              <p:nvSpPr>
                <p:cNvPr id="683" name="Trapezoid 682"/>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684" name="Trapezoid 683"/>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676" name="Group 360"/>
              <p:cNvGrpSpPr/>
              <p:nvPr/>
            </p:nvGrpSpPr>
            <p:grpSpPr>
              <a:xfrm rot="16200000">
                <a:off x="6751435" y="1093585"/>
                <a:ext cx="89315" cy="581025"/>
                <a:chOff x="6752810" y="1092200"/>
                <a:chExt cx="89315" cy="581025"/>
              </a:xfrm>
              <a:grpFill/>
            </p:grpSpPr>
            <p:sp>
              <p:nvSpPr>
                <p:cNvPr id="681" name="Trapezoid 680"/>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682" name="Trapezoid 681"/>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677" name="Group 361"/>
              <p:cNvGrpSpPr/>
              <p:nvPr/>
            </p:nvGrpSpPr>
            <p:grpSpPr>
              <a:xfrm>
                <a:off x="6752810" y="1092200"/>
                <a:ext cx="89315" cy="581025"/>
                <a:chOff x="6752810" y="1092200"/>
                <a:chExt cx="89315" cy="581025"/>
              </a:xfrm>
              <a:grpFill/>
            </p:grpSpPr>
            <p:sp>
              <p:nvSpPr>
                <p:cNvPr id="679" name="Trapezoid 678"/>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680" name="Trapezoid 679"/>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678" name="Donut 677"/>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grpSp>
        <p:nvGrpSpPr>
          <p:cNvPr id="700" name="Group 352"/>
          <p:cNvGrpSpPr>
            <a:grpSpLocks/>
          </p:cNvGrpSpPr>
          <p:nvPr/>
        </p:nvGrpSpPr>
        <p:grpSpPr bwMode="auto">
          <a:xfrm>
            <a:off x="5791200" y="2667000"/>
            <a:ext cx="245543" cy="245422"/>
            <a:chOff x="7162801" y="1371601"/>
            <a:chExt cx="397863" cy="397863"/>
          </a:xfrm>
        </p:grpSpPr>
        <p:sp>
          <p:nvSpPr>
            <p:cNvPr id="701" name="Rounded Rectangle 700"/>
            <p:cNvSpPr>
              <a:spLocks noChangeArrowheads="1"/>
            </p:cNvSpPr>
            <p:nvPr/>
          </p:nvSpPr>
          <p:spPr bwMode="auto">
            <a:xfrm rot="-2619823">
              <a:off x="7162281" y="1372297"/>
              <a:ext cx="398383" cy="396990"/>
            </a:xfrm>
            <a:prstGeom prst="roundRect">
              <a:avLst>
                <a:gd name="adj" fmla="val 24384"/>
              </a:avLst>
            </a:prstGeom>
            <a:solidFill>
              <a:srgbClr val="9700FE"/>
            </a:solidFill>
            <a:ln w="12700">
              <a:noFill/>
              <a:round/>
              <a:headEnd type="none" w="sm" len="sm"/>
              <a:tailEnd type="none" w="sm" len="sm"/>
            </a:ln>
            <a:effectLst/>
          </p:spPr>
          <p:txBody>
            <a:bodyPr/>
            <a:lstStyle/>
            <a:p>
              <a:pPr>
                <a:defRPr/>
              </a:pPr>
              <a:endParaRPr lang="en-US">
                <a:ea typeface="ＭＳ Ｐゴシック" pitchFamily="-112" charset="-128"/>
                <a:cs typeface="+mn-cs"/>
              </a:endParaRPr>
            </a:p>
          </p:txBody>
        </p:sp>
        <p:sp>
          <p:nvSpPr>
            <p:cNvPr id="702" name="Rounded Rectangle 187"/>
            <p:cNvSpPr>
              <a:spLocks noChangeArrowheads="1"/>
            </p:cNvSpPr>
            <p:nvPr/>
          </p:nvSpPr>
          <p:spPr bwMode="auto">
            <a:xfrm rot="-2619823">
              <a:off x="7180466" y="1395411"/>
              <a:ext cx="361764" cy="352547"/>
            </a:xfrm>
            <a:prstGeom prst="roundRect">
              <a:avLst>
                <a:gd name="adj" fmla="val 24384"/>
              </a:avLst>
            </a:prstGeom>
            <a:solidFill>
              <a:srgbClr val="FFFF00"/>
            </a:solidFill>
            <a:ln w="19050">
              <a:solidFill>
                <a:schemeClr val="tx1"/>
              </a:solidFill>
              <a:round/>
              <a:headEnd type="none" w="sm" len="sm"/>
              <a:tailEnd type="none" w="sm" len="sm"/>
            </a:ln>
            <a:effectLst/>
          </p:spPr>
          <p:txBody>
            <a:bodyPr/>
            <a:lstStyle/>
            <a:p>
              <a:endParaRPr lang="en-US"/>
            </a:p>
          </p:txBody>
        </p:sp>
        <p:grpSp>
          <p:nvGrpSpPr>
            <p:cNvPr id="703" name="Group 356"/>
            <p:cNvGrpSpPr/>
            <p:nvPr/>
          </p:nvGrpSpPr>
          <p:grpSpPr>
            <a:xfrm>
              <a:off x="7229463" y="1435106"/>
              <a:ext cx="169398" cy="169387"/>
              <a:chOff x="6499640" y="1092200"/>
              <a:chExt cx="586964" cy="586911"/>
            </a:xfrm>
            <a:solidFill>
              <a:schemeClr val="tx1"/>
            </a:solidFill>
          </p:grpSpPr>
          <p:grpSp>
            <p:nvGrpSpPr>
              <p:cNvPr id="718" name="Group 371"/>
              <p:cNvGrpSpPr/>
              <p:nvPr/>
            </p:nvGrpSpPr>
            <p:grpSpPr>
              <a:xfrm rot="13500000">
                <a:off x="6745495" y="1093067"/>
                <a:ext cx="89315" cy="581025"/>
                <a:chOff x="6752810" y="1092200"/>
                <a:chExt cx="89315" cy="581025"/>
              </a:xfrm>
              <a:grpFill/>
            </p:grpSpPr>
            <p:sp>
              <p:nvSpPr>
                <p:cNvPr id="729" name="Trapezoid 728"/>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730" name="Trapezoid 729"/>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719" name="Group 372"/>
              <p:cNvGrpSpPr/>
              <p:nvPr/>
            </p:nvGrpSpPr>
            <p:grpSpPr>
              <a:xfrm rot="18900000">
                <a:off x="6743700" y="1098086"/>
                <a:ext cx="89315" cy="581025"/>
                <a:chOff x="6752810" y="1092200"/>
                <a:chExt cx="89315" cy="581025"/>
              </a:xfrm>
              <a:grpFill/>
            </p:grpSpPr>
            <p:sp>
              <p:nvSpPr>
                <p:cNvPr id="727" name="Trapezoid 726"/>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728" name="Trapezoid 727"/>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720" name="Group 373"/>
              <p:cNvGrpSpPr/>
              <p:nvPr/>
            </p:nvGrpSpPr>
            <p:grpSpPr>
              <a:xfrm rot="16200000">
                <a:off x="6751434" y="1093584"/>
                <a:ext cx="89315" cy="581025"/>
                <a:chOff x="6752810" y="1092200"/>
                <a:chExt cx="89315" cy="581025"/>
              </a:xfrm>
              <a:grpFill/>
            </p:grpSpPr>
            <p:sp>
              <p:nvSpPr>
                <p:cNvPr id="725" name="Trapezoid 724"/>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726" name="Trapezoid 725"/>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721" name="Group 374"/>
              <p:cNvGrpSpPr/>
              <p:nvPr/>
            </p:nvGrpSpPr>
            <p:grpSpPr>
              <a:xfrm>
                <a:off x="6752810" y="1092200"/>
                <a:ext cx="89315" cy="581025"/>
                <a:chOff x="6752810" y="1092200"/>
                <a:chExt cx="89315" cy="581025"/>
              </a:xfrm>
              <a:grpFill/>
            </p:grpSpPr>
            <p:sp>
              <p:nvSpPr>
                <p:cNvPr id="723" name="Trapezoid 722"/>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724" name="Trapezoid 723"/>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722" name="Donut 721"/>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704" name="Group 357"/>
            <p:cNvGrpSpPr/>
            <p:nvPr/>
          </p:nvGrpSpPr>
          <p:grpSpPr>
            <a:xfrm rot="20373469">
              <a:off x="7345650" y="1559049"/>
              <a:ext cx="140990" cy="140980"/>
              <a:chOff x="6499640" y="1092200"/>
              <a:chExt cx="586965" cy="586911"/>
            </a:xfrm>
            <a:solidFill>
              <a:schemeClr val="tx1"/>
            </a:solidFill>
          </p:grpSpPr>
          <p:grpSp>
            <p:nvGrpSpPr>
              <p:cNvPr id="705" name="Group 358"/>
              <p:cNvGrpSpPr/>
              <p:nvPr/>
            </p:nvGrpSpPr>
            <p:grpSpPr>
              <a:xfrm rot="13500000">
                <a:off x="6745495" y="1093067"/>
                <a:ext cx="89315" cy="581025"/>
                <a:chOff x="6752810" y="1092200"/>
                <a:chExt cx="89315" cy="581025"/>
              </a:xfrm>
              <a:grpFill/>
            </p:grpSpPr>
            <p:sp>
              <p:nvSpPr>
                <p:cNvPr id="716" name="Trapezoid 715"/>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717" name="Trapezoid 716"/>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706" name="Group 359"/>
              <p:cNvGrpSpPr/>
              <p:nvPr/>
            </p:nvGrpSpPr>
            <p:grpSpPr>
              <a:xfrm rot="18900000">
                <a:off x="6743700" y="1098086"/>
                <a:ext cx="89315" cy="581025"/>
                <a:chOff x="6752810" y="1092200"/>
                <a:chExt cx="89315" cy="581025"/>
              </a:xfrm>
              <a:grpFill/>
            </p:grpSpPr>
            <p:sp>
              <p:nvSpPr>
                <p:cNvPr id="714" name="Trapezoid 713"/>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715" name="Trapezoid 714"/>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707" name="Group 360"/>
              <p:cNvGrpSpPr/>
              <p:nvPr/>
            </p:nvGrpSpPr>
            <p:grpSpPr>
              <a:xfrm rot="16200000">
                <a:off x="6751435" y="1093585"/>
                <a:ext cx="89315" cy="581025"/>
                <a:chOff x="6752810" y="1092200"/>
                <a:chExt cx="89315" cy="581025"/>
              </a:xfrm>
              <a:grpFill/>
            </p:grpSpPr>
            <p:sp>
              <p:nvSpPr>
                <p:cNvPr id="712" name="Trapezoid 711"/>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713" name="Trapezoid 712"/>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708" name="Group 361"/>
              <p:cNvGrpSpPr/>
              <p:nvPr/>
            </p:nvGrpSpPr>
            <p:grpSpPr>
              <a:xfrm>
                <a:off x="6752810" y="1092200"/>
                <a:ext cx="89315" cy="581025"/>
                <a:chOff x="6752810" y="1092200"/>
                <a:chExt cx="89315" cy="581025"/>
              </a:xfrm>
              <a:grpFill/>
            </p:grpSpPr>
            <p:sp>
              <p:nvSpPr>
                <p:cNvPr id="710" name="Trapezoid 709"/>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711" name="Trapezoid 710"/>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709" name="Donut 708"/>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grpSp>
        <p:nvGrpSpPr>
          <p:cNvPr id="731" name="Group 352"/>
          <p:cNvGrpSpPr>
            <a:grpSpLocks/>
          </p:cNvGrpSpPr>
          <p:nvPr/>
        </p:nvGrpSpPr>
        <p:grpSpPr bwMode="auto">
          <a:xfrm>
            <a:off x="5791200" y="3183578"/>
            <a:ext cx="245543" cy="245422"/>
            <a:chOff x="7162801" y="1371601"/>
            <a:chExt cx="397863" cy="397863"/>
          </a:xfrm>
        </p:grpSpPr>
        <p:sp>
          <p:nvSpPr>
            <p:cNvPr id="732" name="Rounded Rectangle 731"/>
            <p:cNvSpPr>
              <a:spLocks noChangeArrowheads="1"/>
            </p:cNvSpPr>
            <p:nvPr/>
          </p:nvSpPr>
          <p:spPr bwMode="auto">
            <a:xfrm rot="-2619823">
              <a:off x="7162281" y="1372297"/>
              <a:ext cx="398383" cy="396990"/>
            </a:xfrm>
            <a:prstGeom prst="roundRect">
              <a:avLst>
                <a:gd name="adj" fmla="val 24384"/>
              </a:avLst>
            </a:prstGeom>
            <a:solidFill>
              <a:srgbClr val="9700FE"/>
            </a:solidFill>
            <a:ln w="12700">
              <a:noFill/>
              <a:round/>
              <a:headEnd type="none" w="sm" len="sm"/>
              <a:tailEnd type="none" w="sm" len="sm"/>
            </a:ln>
            <a:effectLst/>
          </p:spPr>
          <p:txBody>
            <a:bodyPr/>
            <a:lstStyle/>
            <a:p>
              <a:pPr>
                <a:defRPr/>
              </a:pPr>
              <a:endParaRPr lang="en-US">
                <a:ea typeface="ＭＳ Ｐゴシック" pitchFamily="-112" charset="-128"/>
                <a:cs typeface="+mn-cs"/>
              </a:endParaRPr>
            </a:p>
          </p:txBody>
        </p:sp>
        <p:sp>
          <p:nvSpPr>
            <p:cNvPr id="733" name="Rounded Rectangle 187"/>
            <p:cNvSpPr>
              <a:spLocks noChangeArrowheads="1"/>
            </p:cNvSpPr>
            <p:nvPr/>
          </p:nvSpPr>
          <p:spPr bwMode="auto">
            <a:xfrm rot="-2619823">
              <a:off x="7180466" y="1395411"/>
              <a:ext cx="361764" cy="352547"/>
            </a:xfrm>
            <a:prstGeom prst="roundRect">
              <a:avLst>
                <a:gd name="adj" fmla="val 24384"/>
              </a:avLst>
            </a:prstGeom>
            <a:solidFill>
              <a:srgbClr val="FFFF00"/>
            </a:solidFill>
            <a:ln w="19050">
              <a:solidFill>
                <a:schemeClr val="tx1"/>
              </a:solidFill>
              <a:round/>
              <a:headEnd type="none" w="sm" len="sm"/>
              <a:tailEnd type="none" w="sm" len="sm"/>
            </a:ln>
            <a:effectLst/>
          </p:spPr>
          <p:txBody>
            <a:bodyPr/>
            <a:lstStyle/>
            <a:p>
              <a:endParaRPr lang="en-US"/>
            </a:p>
          </p:txBody>
        </p:sp>
        <p:grpSp>
          <p:nvGrpSpPr>
            <p:cNvPr id="734" name="Group 356"/>
            <p:cNvGrpSpPr/>
            <p:nvPr/>
          </p:nvGrpSpPr>
          <p:grpSpPr>
            <a:xfrm>
              <a:off x="7229463" y="1435106"/>
              <a:ext cx="169398" cy="169387"/>
              <a:chOff x="6499640" y="1092200"/>
              <a:chExt cx="586964" cy="586911"/>
            </a:xfrm>
            <a:solidFill>
              <a:schemeClr val="tx1"/>
            </a:solidFill>
          </p:grpSpPr>
          <p:grpSp>
            <p:nvGrpSpPr>
              <p:cNvPr id="749" name="Group 371"/>
              <p:cNvGrpSpPr/>
              <p:nvPr/>
            </p:nvGrpSpPr>
            <p:grpSpPr>
              <a:xfrm rot="13500000">
                <a:off x="6745495" y="1093067"/>
                <a:ext cx="89315" cy="581025"/>
                <a:chOff x="6752810" y="1092200"/>
                <a:chExt cx="89315" cy="581025"/>
              </a:xfrm>
              <a:grpFill/>
            </p:grpSpPr>
            <p:sp>
              <p:nvSpPr>
                <p:cNvPr id="760" name="Trapezoid 759"/>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761" name="Trapezoid 760"/>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750" name="Group 372"/>
              <p:cNvGrpSpPr/>
              <p:nvPr/>
            </p:nvGrpSpPr>
            <p:grpSpPr>
              <a:xfrm rot="18900000">
                <a:off x="6743700" y="1098086"/>
                <a:ext cx="89315" cy="581025"/>
                <a:chOff x="6752810" y="1092200"/>
                <a:chExt cx="89315" cy="581025"/>
              </a:xfrm>
              <a:grpFill/>
            </p:grpSpPr>
            <p:sp>
              <p:nvSpPr>
                <p:cNvPr id="758" name="Trapezoid 757"/>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759" name="Trapezoid 758"/>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751" name="Group 373"/>
              <p:cNvGrpSpPr/>
              <p:nvPr/>
            </p:nvGrpSpPr>
            <p:grpSpPr>
              <a:xfrm rot="16200000">
                <a:off x="6751434" y="1093584"/>
                <a:ext cx="89315" cy="581025"/>
                <a:chOff x="6752810" y="1092200"/>
                <a:chExt cx="89315" cy="581025"/>
              </a:xfrm>
              <a:grpFill/>
            </p:grpSpPr>
            <p:sp>
              <p:nvSpPr>
                <p:cNvPr id="756" name="Trapezoid 755"/>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757" name="Trapezoid 756"/>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752" name="Group 374"/>
              <p:cNvGrpSpPr/>
              <p:nvPr/>
            </p:nvGrpSpPr>
            <p:grpSpPr>
              <a:xfrm>
                <a:off x="6752810" y="1092200"/>
                <a:ext cx="89315" cy="581025"/>
                <a:chOff x="6752810" y="1092200"/>
                <a:chExt cx="89315" cy="581025"/>
              </a:xfrm>
              <a:grpFill/>
            </p:grpSpPr>
            <p:sp>
              <p:nvSpPr>
                <p:cNvPr id="754" name="Trapezoid 753"/>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755" name="Trapezoid 754"/>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753" name="Donut 752"/>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735" name="Group 357"/>
            <p:cNvGrpSpPr/>
            <p:nvPr/>
          </p:nvGrpSpPr>
          <p:grpSpPr>
            <a:xfrm rot="20373469">
              <a:off x="7345650" y="1559049"/>
              <a:ext cx="140990" cy="140980"/>
              <a:chOff x="6499640" y="1092200"/>
              <a:chExt cx="586965" cy="586911"/>
            </a:xfrm>
            <a:solidFill>
              <a:schemeClr val="tx1"/>
            </a:solidFill>
          </p:grpSpPr>
          <p:grpSp>
            <p:nvGrpSpPr>
              <p:cNvPr id="736" name="Group 358"/>
              <p:cNvGrpSpPr/>
              <p:nvPr/>
            </p:nvGrpSpPr>
            <p:grpSpPr>
              <a:xfrm rot="13500000">
                <a:off x="6745495" y="1093067"/>
                <a:ext cx="89315" cy="581025"/>
                <a:chOff x="6752810" y="1092200"/>
                <a:chExt cx="89315" cy="581025"/>
              </a:xfrm>
              <a:grpFill/>
            </p:grpSpPr>
            <p:sp>
              <p:nvSpPr>
                <p:cNvPr id="747" name="Trapezoid 746"/>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748" name="Trapezoid 747"/>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737" name="Group 359"/>
              <p:cNvGrpSpPr/>
              <p:nvPr/>
            </p:nvGrpSpPr>
            <p:grpSpPr>
              <a:xfrm rot="18900000">
                <a:off x="6743700" y="1098086"/>
                <a:ext cx="89315" cy="581025"/>
                <a:chOff x="6752810" y="1092200"/>
                <a:chExt cx="89315" cy="581025"/>
              </a:xfrm>
              <a:grpFill/>
            </p:grpSpPr>
            <p:sp>
              <p:nvSpPr>
                <p:cNvPr id="745" name="Trapezoid 744"/>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746" name="Trapezoid 745"/>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738" name="Group 360"/>
              <p:cNvGrpSpPr/>
              <p:nvPr/>
            </p:nvGrpSpPr>
            <p:grpSpPr>
              <a:xfrm rot="16200000">
                <a:off x="6751435" y="1093585"/>
                <a:ext cx="89315" cy="581025"/>
                <a:chOff x="6752810" y="1092200"/>
                <a:chExt cx="89315" cy="581025"/>
              </a:xfrm>
              <a:grpFill/>
            </p:grpSpPr>
            <p:sp>
              <p:nvSpPr>
                <p:cNvPr id="743" name="Trapezoid 742"/>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744" name="Trapezoid 743"/>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739" name="Group 361"/>
              <p:cNvGrpSpPr/>
              <p:nvPr/>
            </p:nvGrpSpPr>
            <p:grpSpPr>
              <a:xfrm>
                <a:off x="6752810" y="1092200"/>
                <a:ext cx="89315" cy="581025"/>
                <a:chOff x="6752810" y="1092200"/>
                <a:chExt cx="89315" cy="581025"/>
              </a:xfrm>
              <a:grpFill/>
            </p:grpSpPr>
            <p:sp>
              <p:nvSpPr>
                <p:cNvPr id="741" name="Trapezoid 740"/>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742" name="Trapezoid 741"/>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740" name="Donut 739"/>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grpSp>
        <p:nvGrpSpPr>
          <p:cNvPr id="762" name="Group 352"/>
          <p:cNvGrpSpPr>
            <a:grpSpLocks/>
          </p:cNvGrpSpPr>
          <p:nvPr/>
        </p:nvGrpSpPr>
        <p:grpSpPr bwMode="auto">
          <a:xfrm>
            <a:off x="6498165" y="3183578"/>
            <a:ext cx="245543" cy="245422"/>
            <a:chOff x="7162801" y="1371601"/>
            <a:chExt cx="397863" cy="397863"/>
          </a:xfrm>
        </p:grpSpPr>
        <p:sp>
          <p:nvSpPr>
            <p:cNvPr id="763" name="Rounded Rectangle 762"/>
            <p:cNvSpPr>
              <a:spLocks noChangeArrowheads="1"/>
            </p:cNvSpPr>
            <p:nvPr/>
          </p:nvSpPr>
          <p:spPr bwMode="auto">
            <a:xfrm rot="-2619823">
              <a:off x="7162281" y="1372297"/>
              <a:ext cx="398383" cy="396990"/>
            </a:xfrm>
            <a:prstGeom prst="roundRect">
              <a:avLst>
                <a:gd name="adj" fmla="val 24384"/>
              </a:avLst>
            </a:prstGeom>
            <a:solidFill>
              <a:srgbClr val="9700FE"/>
            </a:solidFill>
            <a:ln w="12700">
              <a:noFill/>
              <a:round/>
              <a:headEnd type="none" w="sm" len="sm"/>
              <a:tailEnd type="none" w="sm" len="sm"/>
            </a:ln>
            <a:effectLst/>
          </p:spPr>
          <p:txBody>
            <a:bodyPr/>
            <a:lstStyle/>
            <a:p>
              <a:pPr>
                <a:defRPr/>
              </a:pPr>
              <a:endParaRPr lang="en-US">
                <a:ea typeface="ＭＳ Ｐゴシック" pitchFamily="-112" charset="-128"/>
                <a:cs typeface="+mn-cs"/>
              </a:endParaRPr>
            </a:p>
          </p:txBody>
        </p:sp>
        <p:sp>
          <p:nvSpPr>
            <p:cNvPr id="764" name="Rounded Rectangle 187"/>
            <p:cNvSpPr>
              <a:spLocks noChangeArrowheads="1"/>
            </p:cNvSpPr>
            <p:nvPr/>
          </p:nvSpPr>
          <p:spPr bwMode="auto">
            <a:xfrm rot="-2619823">
              <a:off x="7180466" y="1395411"/>
              <a:ext cx="361764" cy="352547"/>
            </a:xfrm>
            <a:prstGeom prst="roundRect">
              <a:avLst>
                <a:gd name="adj" fmla="val 24384"/>
              </a:avLst>
            </a:prstGeom>
            <a:solidFill>
              <a:srgbClr val="FFFF00"/>
            </a:solidFill>
            <a:ln w="19050">
              <a:solidFill>
                <a:schemeClr val="tx1"/>
              </a:solidFill>
              <a:round/>
              <a:headEnd type="none" w="sm" len="sm"/>
              <a:tailEnd type="none" w="sm" len="sm"/>
            </a:ln>
            <a:effectLst/>
          </p:spPr>
          <p:txBody>
            <a:bodyPr/>
            <a:lstStyle/>
            <a:p>
              <a:endParaRPr lang="en-US"/>
            </a:p>
          </p:txBody>
        </p:sp>
        <p:grpSp>
          <p:nvGrpSpPr>
            <p:cNvPr id="765" name="Group 356"/>
            <p:cNvGrpSpPr/>
            <p:nvPr/>
          </p:nvGrpSpPr>
          <p:grpSpPr>
            <a:xfrm>
              <a:off x="7229463" y="1435106"/>
              <a:ext cx="169398" cy="169387"/>
              <a:chOff x="6499640" y="1092200"/>
              <a:chExt cx="586964" cy="586911"/>
            </a:xfrm>
            <a:solidFill>
              <a:schemeClr val="tx1"/>
            </a:solidFill>
          </p:grpSpPr>
          <p:grpSp>
            <p:nvGrpSpPr>
              <p:cNvPr id="780" name="Group 371"/>
              <p:cNvGrpSpPr/>
              <p:nvPr/>
            </p:nvGrpSpPr>
            <p:grpSpPr>
              <a:xfrm rot="13500000">
                <a:off x="6745495" y="1093067"/>
                <a:ext cx="89315" cy="581025"/>
                <a:chOff x="6752810" y="1092200"/>
                <a:chExt cx="89315" cy="581025"/>
              </a:xfrm>
              <a:grpFill/>
            </p:grpSpPr>
            <p:sp>
              <p:nvSpPr>
                <p:cNvPr id="791" name="Trapezoid 790"/>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792" name="Trapezoid 791"/>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781" name="Group 372"/>
              <p:cNvGrpSpPr/>
              <p:nvPr/>
            </p:nvGrpSpPr>
            <p:grpSpPr>
              <a:xfrm rot="18900000">
                <a:off x="6743700" y="1098086"/>
                <a:ext cx="89315" cy="581025"/>
                <a:chOff x="6752810" y="1092200"/>
                <a:chExt cx="89315" cy="581025"/>
              </a:xfrm>
              <a:grpFill/>
            </p:grpSpPr>
            <p:sp>
              <p:nvSpPr>
                <p:cNvPr id="789" name="Trapezoid 788"/>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790" name="Trapezoid 789"/>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782" name="Group 373"/>
              <p:cNvGrpSpPr/>
              <p:nvPr/>
            </p:nvGrpSpPr>
            <p:grpSpPr>
              <a:xfrm rot="16200000">
                <a:off x="6751434" y="1093584"/>
                <a:ext cx="89315" cy="581025"/>
                <a:chOff x="6752810" y="1092200"/>
                <a:chExt cx="89315" cy="581025"/>
              </a:xfrm>
              <a:grpFill/>
            </p:grpSpPr>
            <p:sp>
              <p:nvSpPr>
                <p:cNvPr id="787" name="Trapezoid 786"/>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788" name="Trapezoid 787"/>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783" name="Group 374"/>
              <p:cNvGrpSpPr/>
              <p:nvPr/>
            </p:nvGrpSpPr>
            <p:grpSpPr>
              <a:xfrm>
                <a:off x="6752810" y="1092200"/>
                <a:ext cx="89315" cy="581025"/>
                <a:chOff x="6752810" y="1092200"/>
                <a:chExt cx="89315" cy="581025"/>
              </a:xfrm>
              <a:grpFill/>
            </p:grpSpPr>
            <p:sp>
              <p:nvSpPr>
                <p:cNvPr id="785" name="Trapezoid 784"/>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786" name="Trapezoid 785"/>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784" name="Donut 783"/>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766" name="Group 357"/>
            <p:cNvGrpSpPr/>
            <p:nvPr/>
          </p:nvGrpSpPr>
          <p:grpSpPr>
            <a:xfrm rot="20373469">
              <a:off x="7345650" y="1559049"/>
              <a:ext cx="140990" cy="140980"/>
              <a:chOff x="6499640" y="1092200"/>
              <a:chExt cx="586965" cy="586911"/>
            </a:xfrm>
            <a:solidFill>
              <a:schemeClr val="tx1"/>
            </a:solidFill>
          </p:grpSpPr>
          <p:grpSp>
            <p:nvGrpSpPr>
              <p:cNvPr id="767" name="Group 358"/>
              <p:cNvGrpSpPr/>
              <p:nvPr/>
            </p:nvGrpSpPr>
            <p:grpSpPr>
              <a:xfrm rot="13500000">
                <a:off x="6745495" y="1093067"/>
                <a:ext cx="89315" cy="581025"/>
                <a:chOff x="6752810" y="1092200"/>
                <a:chExt cx="89315" cy="581025"/>
              </a:xfrm>
              <a:grpFill/>
            </p:grpSpPr>
            <p:sp>
              <p:nvSpPr>
                <p:cNvPr id="778" name="Trapezoid 777"/>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779" name="Trapezoid 778"/>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768" name="Group 359"/>
              <p:cNvGrpSpPr/>
              <p:nvPr/>
            </p:nvGrpSpPr>
            <p:grpSpPr>
              <a:xfrm rot="18900000">
                <a:off x="6743700" y="1098086"/>
                <a:ext cx="89315" cy="581025"/>
                <a:chOff x="6752810" y="1092200"/>
                <a:chExt cx="89315" cy="581025"/>
              </a:xfrm>
              <a:grpFill/>
            </p:grpSpPr>
            <p:sp>
              <p:nvSpPr>
                <p:cNvPr id="776" name="Trapezoid 775"/>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777" name="Trapezoid 776"/>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769" name="Group 360"/>
              <p:cNvGrpSpPr/>
              <p:nvPr/>
            </p:nvGrpSpPr>
            <p:grpSpPr>
              <a:xfrm rot="16200000">
                <a:off x="6751435" y="1093585"/>
                <a:ext cx="89315" cy="581025"/>
                <a:chOff x="6752810" y="1092200"/>
                <a:chExt cx="89315" cy="581025"/>
              </a:xfrm>
              <a:grpFill/>
            </p:grpSpPr>
            <p:sp>
              <p:nvSpPr>
                <p:cNvPr id="774" name="Trapezoid 773"/>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775" name="Trapezoid 774"/>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770" name="Group 361"/>
              <p:cNvGrpSpPr/>
              <p:nvPr/>
            </p:nvGrpSpPr>
            <p:grpSpPr>
              <a:xfrm>
                <a:off x="6752810" y="1092200"/>
                <a:ext cx="89315" cy="581025"/>
                <a:chOff x="6752810" y="1092200"/>
                <a:chExt cx="89315" cy="581025"/>
              </a:xfrm>
              <a:grpFill/>
            </p:grpSpPr>
            <p:sp>
              <p:nvSpPr>
                <p:cNvPr id="772" name="Trapezoid 771"/>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773" name="Trapezoid 772"/>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771" name="Donut 770"/>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grpSp>
        <p:nvGrpSpPr>
          <p:cNvPr id="793" name="Group 352"/>
          <p:cNvGrpSpPr>
            <a:grpSpLocks/>
          </p:cNvGrpSpPr>
          <p:nvPr/>
        </p:nvGrpSpPr>
        <p:grpSpPr bwMode="auto">
          <a:xfrm>
            <a:off x="7171266" y="3183578"/>
            <a:ext cx="245543" cy="245422"/>
            <a:chOff x="7162801" y="1371601"/>
            <a:chExt cx="397863" cy="397863"/>
          </a:xfrm>
        </p:grpSpPr>
        <p:sp>
          <p:nvSpPr>
            <p:cNvPr id="794" name="Rounded Rectangle 793"/>
            <p:cNvSpPr>
              <a:spLocks noChangeArrowheads="1"/>
            </p:cNvSpPr>
            <p:nvPr/>
          </p:nvSpPr>
          <p:spPr bwMode="auto">
            <a:xfrm rot="-2619823">
              <a:off x="7162281" y="1372297"/>
              <a:ext cx="398383" cy="396990"/>
            </a:xfrm>
            <a:prstGeom prst="roundRect">
              <a:avLst>
                <a:gd name="adj" fmla="val 24384"/>
              </a:avLst>
            </a:prstGeom>
            <a:solidFill>
              <a:srgbClr val="9700FE"/>
            </a:solidFill>
            <a:ln w="12700">
              <a:noFill/>
              <a:round/>
              <a:headEnd type="none" w="sm" len="sm"/>
              <a:tailEnd type="none" w="sm" len="sm"/>
            </a:ln>
            <a:effectLst/>
          </p:spPr>
          <p:txBody>
            <a:bodyPr/>
            <a:lstStyle/>
            <a:p>
              <a:pPr>
                <a:defRPr/>
              </a:pPr>
              <a:endParaRPr lang="en-US">
                <a:ea typeface="ＭＳ Ｐゴシック" pitchFamily="-112" charset="-128"/>
                <a:cs typeface="+mn-cs"/>
              </a:endParaRPr>
            </a:p>
          </p:txBody>
        </p:sp>
        <p:sp>
          <p:nvSpPr>
            <p:cNvPr id="795" name="Rounded Rectangle 187"/>
            <p:cNvSpPr>
              <a:spLocks noChangeArrowheads="1"/>
            </p:cNvSpPr>
            <p:nvPr/>
          </p:nvSpPr>
          <p:spPr bwMode="auto">
            <a:xfrm rot="-2619823">
              <a:off x="7180466" y="1395411"/>
              <a:ext cx="361764" cy="352547"/>
            </a:xfrm>
            <a:prstGeom prst="roundRect">
              <a:avLst>
                <a:gd name="adj" fmla="val 24384"/>
              </a:avLst>
            </a:prstGeom>
            <a:solidFill>
              <a:srgbClr val="FFFF00"/>
            </a:solidFill>
            <a:ln w="19050">
              <a:solidFill>
                <a:schemeClr val="tx1"/>
              </a:solidFill>
              <a:round/>
              <a:headEnd type="none" w="sm" len="sm"/>
              <a:tailEnd type="none" w="sm" len="sm"/>
            </a:ln>
            <a:effectLst/>
          </p:spPr>
          <p:txBody>
            <a:bodyPr/>
            <a:lstStyle/>
            <a:p>
              <a:endParaRPr lang="en-US"/>
            </a:p>
          </p:txBody>
        </p:sp>
        <p:grpSp>
          <p:nvGrpSpPr>
            <p:cNvPr id="796" name="Group 356"/>
            <p:cNvGrpSpPr/>
            <p:nvPr/>
          </p:nvGrpSpPr>
          <p:grpSpPr>
            <a:xfrm>
              <a:off x="7229463" y="1435106"/>
              <a:ext cx="169398" cy="169387"/>
              <a:chOff x="6499640" y="1092200"/>
              <a:chExt cx="586964" cy="586911"/>
            </a:xfrm>
            <a:solidFill>
              <a:schemeClr val="tx1"/>
            </a:solidFill>
          </p:grpSpPr>
          <p:grpSp>
            <p:nvGrpSpPr>
              <p:cNvPr id="811" name="Group 371"/>
              <p:cNvGrpSpPr/>
              <p:nvPr/>
            </p:nvGrpSpPr>
            <p:grpSpPr>
              <a:xfrm rot="13500000">
                <a:off x="6745495" y="1093067"/>
                <a:ext cx="89315" cy="581025"/>
                <a:chOff x="6752810" y="1092200"/>
                <a:chExt cx="89315" cy="581025"/>
              </a:xfrm>
              <a:grpFill/>
            </p:grpSpPr>
            <p:sp>
              <p:nvSpPr>
                <p:cNvPr id="822" name="Trapezoid 821"/>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823" name="Trapezoid 822"/>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812" name="Group 372"/>
              <p:cNvGrpSpPr/>
              <p:nvPr/>
            </p:nvGrpSpPr>
            <p:grpSpPr>
              <a:xfrm rot="18900000">
                <a:off x="6743700" y="1098086"/>
                <a:ext cx="89315" cy="581025"/>
                <a:chOff x="6752810" y="1092200"/>
                <a:chExt cx="89315" cy="581025"/>
              </a:xfrm>
              <a:grpFill/>
            </p:grpSpPr>
            <p:sp>
              <p:nvSpPr>
                <p:cNvPr id="820" name="Trapezoid 819"/>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821" name="Trapezoid 820"/>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813" name="Group 373"/>
              <p:cNvGrpSpPr/>
              <p:nvPr/>
            </p:nvGrpSpPr>
            <p:grpSpPr>
              <a:xfrm rot="16200000">
                <a:off x="6751434" y="1093584"/>
                <a:ext cx="89315" cy="581025"/>
                <a:chOff x="6752810" y="1092200"/>
                <a:chExt cx="89315" cy="581025"/>
              </a:xfrm>
              <a:grpFill/>
            </p:grpSpPr>
            <p:sp>
              <p:nvSpPr>
                <p:cNvPr id="818" name="Trapezoid 817"/>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819" name="Trapezoid 818"/>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814" name="Group 374"/>
              <p:cNvGrpSpPr/>
              <p:nvPr/>
            </p:nvGrpSpPr>
            <p:grpSpPr>
              <a:xfrm>
                <a:off x="6752810" y="1092200"/>
                <a:ext cx="89315" cy="581025"/>
                <a:chOff x="6752810" y="1092200"/>
                <a:chExt cx="89315" cy="581025"/>
              </a:xfrm>
              <a:grpFill/>
            </p:grpSpPr>
            <p:sp>
              <p:nvSpPr>
                <p:cNvPr id="816" name="Trapezoid 815"/>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817" name="Trapezoid 816"/>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815" name="Donut 814"/>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797" name="Group 357"/>
            <p:cNvGrpSpPr/>
            <p:nvPr/>
          </p:nvGrpSpPr>
          <p:grpSpPr>
            <a:xfrm rot="20373469">
              <a:off x="7345650" y="1559049"/>
              <a:ext cx="140990" cy="140980"/>
              <a:chOff x="6499640" y="1092200"/>
              <a:chExt cx="586965" cy="586911"/>
            </a:xfrm>
            <a:solidFill>
              <a:schemeClr val="tx1"/>
            </a:solidFill>
          </p:grpSpPr>
          <p:grpSp>
            <p:nvGrpSpPr>
              <p:cNvPr id="798" name="Group 358"/>
              <p:cNvGrpSpPr/>
              <p:nvPr/>
            </p:nvGrpSpPr>
            <p:grpSpPr>
              <a:xfrm rot="13500000">
                <a:off x="6745495" y="1093067"/>
                <a:ext cx="89315" cy="581025"/>
                <a:chOff x="6752810" y="1092200"/>
                <a:chExt cx="89315" cy="581025"/>
              </a:xfrm>
              <a:grpFill/>
            </p:grpSpPr>
            <p:sp>
              <p:nvSpPr>
                <p:cNvPr id="809" name="Trapezoid 808"/>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810" name="Trapezoid 809"/>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799" name="Group 359"/>
              <p:cNvGrpSpPr/>
              <p:nvPr/>
            </p:nvGrpSpPr>
            <p:grpSpPr>
              <a:xfrm rot="18900000">
                <a:off x="6743700" y="1098086"/>
                <a:ext cx="89315" cy="581025"/>
                <a:chOff x="6752810" y="1092200"/>
                <a:chExt cx="89315" cy="581025"/>
              </a:xfrm>
              <a:grpFill/>
            </p:grpSpPr>
            <p:sp>
              <p:nvSpPr>
                <p:cNvPr id="807" name="Trapezoid 806"/>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808" name="Trapezoid 807"/>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800" name="Group 360"/>
              <p:cNvGrpSpPr/>
              <p:nvPr/>
            </p:nvGrpSpPr>
            <p:grpSpPr>
              <a:xfrm rot="16200000">
                <a:off x="6751435" y="1093585"/>
                <a:ext cx="89315" cy="581025"/>
                <a:chOff x="6752810" y="1092200"/>
                <a:chExt cx="89315" cy="581025"/>
              </a:xfrm>
              <a:grpFill/>
            </p:grpSpPr>
            <p:sp>
              <p:nvSpPr>
                <p:cNvPr id="805" name="Trapezoid 804"/>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806" name="Trapezoid 805"/>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801" name="Group 361"/>
              <p:cNvGrpSpPr/>
              <p:nvPr/>
            </p:nvGrpSpPr>
            <p:grpSpPr>
              <a:xfrm>
                <a:off x="6752810" y="1092200"/>
                <a:ext cx="89315" cy="581025"/>
                <a:chOff x="6752810" y="1092200"/>
                <a:chExt cx="89315" cy="581025"/>
              </a:xfrm>
              <a:grpFill/>
            </p:grpSpPr>
            <p:sp>
              <p:nvSpPr>
                <p:cNvPr id="803" name="Trapezoid 802"/>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804" name="Trapezoid 803"/>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802" name="Donut 801"/>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grpSp>
        <p:nvGrpSpPr>
          <p:cNvPr id="824" name="Group 352"/>
          <p:cNvGrpSpPr>
            <a:grpSpLocks/>
          </p:cNvGrpSpPr>
          <p:nvPr/>
        </p:nvGrpSpPr>
        <p:grpSpPr bwMode="auto">
          <a:xfrm>
            <a:off x="7869765" y="3183578"/>
            <a:ext cx="245543" cy="245422"/>
            <a:chOff x="7162801" y="1371601"/>
            <a:chExt cx="397863" cy="397863"/>
          </a:xfrm>
        </p:grpSpPr>
        <p:sp>
          <p:nvSpPr>
            <p:cNvPr id="825" name="Rounded Rectangle 824"/>
            <p:cNvSpPr>
              <a:spLocks noChangeArrowheads="1"/>
            </p:cNvSpPr>
            <p:nvPr/>
          </p:nvSpPr>
          <p:spPr bwMode="auto">
            <a:xfrm rot="-2619823">
              <a:off x="7162281" y="1372297"/>
              <a:ext cx="398383" cy="396990"/>
            </a:xfrm>
            <a:prstGeom prst="roundRect">
              <a:avLst>
                <a:gd name="adj" fmla="val 24384"/>
              </a:avLst>
            </a:prstGeom>
            <a:solidFill>
              <a:srgbClr val="9700FE"/>
            </a:solidFill>
            <a:ln w="12700">
              <a:noFill/>
              <a:round/>
              <a:headEnd type="none" w="sm" len="sm"/>
              <a:tailEnd type="none" w="sm" len="sm"/>
            </a:ln>
            <a:effectLst/>
          </p:spPr>
          <p:txBody>
            <a:bodyPr/>
            <a:lstStyle/>
            <a:p>
              <a:pPr>
                <a:defRPr/>
              </a:pPr>
              <a:endParaRPr lang="en-US">
                <a:ea typeface="ＭＳ Ｐゴシック" pitchFamily="-112" charset="-128"/>
                <a:cs typeface="+mn-cs"/>
              </a:endParaRPr>
            </a:p>
          </p:txBody>
        </p:sp>
        <p:sp>
          <p:nvSpPr>
            <p:cNvPr id="826" name="Rounded Rectangle 187"/>
            <p:cNvSpPr>
              <a:spLocks noChangeArrowheads="1"/>
            </p:cNvSpPr>
            <p:nvPr/>
          </p:nvSpPr>
          <p:spPr bwMode="auto">
            <a:xfrm rot="-2619823">
              <a:off x="7180466" y="1395411"/>
              <a:ext cx="361764" cy="352547"/>
            </a:xfrm>
            <a:prstGeom prst="roundRect">
              <a:avLst>
                <a:gd name="adj" fmla="val 24384"/>
              </a:avLst>
            </a:prstGeom>
            <a:solidFill>
              <a:srgbClr val="FFFF00"/>
            </a:solidFill>
            <a:ln w="19050">
              <a:solidFill>
                <a:schemeClr val="tx1"/>
              </a:solidFill>
              <a:round/>
              <a:headEnd type="none" w="sm" len="sm"/>
              <a:tailEnd type="none" w="sm" len="sm"/>
            </a:ln>
            <a:effectLst/>
          </p:spPr>
          <p:txBody>
            <a:bodyPr/>
            <a:lstStyle/>
            <a:p>
              <a:endParaRPr lang="en-US"/>
            </a:p>
          </p:txBody>
        </p:sp>
        <p:grpSp>
          <p:nvGrpSpPr>
            <p:cNvPr id="827" name="Group 356"/>
            <p:cNvGrpSpPr/>
            <p:nvPr/>
          </p:nvGrpSpPr>
          <p:grpSpPr>
            <a:xfrm>
              <a:off x="7229463" y="1435106"/>
              <a:ext cx="169398" cy="169387"/>
              <a:chOff x="6499640" y="1092200"/>
              <a:chExt cx="586964" cy="586911"/>
            </a:xfrm>
            <a:solidFill>
              <a:schemeClr val="tx1"/>
            </a:solidFill>
          </p:grpSpPr>
          <p:grpSp>
            <p:nvGrpSpPr>
              <p:cNvPr id="842" name="Group 371"/>
              <p:cNvGrpSpPr/>
              <p:nvPr/>
            </p:nvGrpSpPr>
            <p:grpSpPr>
              <a:xfrm rot="13500000">
                <a:off x="6745495" y="1093067"/>
                <a:ext cx="89315" cy="581025"/>
                <a:chOff x="6752810" y="1092200"/>
                <a:chExt cx="89315" cy="581025"/>
              </a:xfrm>
              <a:grpFill/>
            </p:grpSpPr>
            <p:sp>
              <p:nvSpPr>
                <p:cNvPr id="853" name="Trapezoid 852"/>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854" name="Trapezoid 853"/>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843" name="Group 372"/>
              <p:cNvGrpSpPr/>
              <p:nvPr/>
            </p:nvGrpSpPr>
            <p:grpSpPr>
              <a:xfrm rot="18900000">
                <a:off x="6743700" y="1098086"/>
                <a:ext cx="89315" cy="581025"/>
                <a:chOff x="6752810" y="1092200"/>
                <a:chExt cx="89315" cy="581025"/>
              </a:xfrm>
              <a:grpFill/>
            </p:grpSpPr>
            <p:sp>
              <p:nvSpPr>
                <p:cNvPr id="851" name="Trapezoid 850"/>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852" name="Trapezoid 851"/>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844" name="Group 373"/>
              <p:cNvGrpSpPr/>
              <p:nvPr/>
            </p:nvGrpSpPr>
            <p:grpSpPr>
              <a:xfrm rot="16200000">
                <a:off x="6751434" y="1093584"/>
                <a:ext cx="89315" cy="581025"/>
                <a:chOff x="6752810" y="1092200"/>
                <a:chExt cx="89315" cy="581025"/>
              </a:xfrm>
              <a:grpFill/>
            </p:grpSpPr>
            <p:sp>
              <p:nvSpPr>
                <p:cNvPr id="849" name="Trapezoid 848"/>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850" name="Trapezoid 849"/>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845" name="Group 374"/>
              <p:cNvGrpSpPr/>
              <p:nvPr/>
            </p:nvGrpSpPr>
            <p:grpSpPr>
              <a:xfrm>
                <a:off x="6752810" y="1092200"/>
                <a:ext cx="89315" cy="581025"/>
                <a:chOff x="6752810" y="1092200"/>
                <a:chExt cx="89315" cy="581025"/>
              </a:xfrm>
              <a:grpFill/>
            </p:grpSpPr>
            <p:sp>
              <p:nvSpPr>
                <p:cNvPr id="847" name="Trapezoid 846"/>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848" name="Trapezoid 847"/>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846" name="Donut 845"/>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828" name="Group 357"/>
            <p:cNvGrpSpPr/>
            <p:nvPr/>
          </p:nvGrpSpPr>
          <p:grpSpPr>
            <a:xfrm rot="20373469">
              <a:off x="7345650" y="1559049"/>
              <a:ext cx="140990" cy="140980"/>
              <a:chOff x="6499640" y="1092200"/>
              <a:chExt cx="586965" cy="586911"/>
            </a:xfrm>
            <a:solidFill>
              <a:schemeClr val="tx1"/>
            </a:solidFill>
          </p:grpSpPr>
          <p:grpSp>
            <p:nvGrpSpPr>
              <p:cNvPr id="829" name="Group 358"/>
              <p:cNvGrpSpPr/>
              <p:nvPr/>
            </p:nvGrpSpPr>
            <p:grpSpPr>
              <a:xfrm rot="13500000">
                <a:off x="6745495" y="1093067"/>
                <a:ext cx="89315" cy="581025"/>
                <a:chOff x="6752810" y="1092200"/>
                <a:chExt cx="89315" cy="581025"/>
              </a:xfrm>
              <a:grpFill/>
            </p:grpSpPr>
            <p:sp>
              <p:nvSpPr>
                <p:cNvPr id="840" name="Trapezoid 839"/>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841" name="Trapezoid 840"/>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830" name="Group 359"/>
              <p:cNvGrpSpPr/>
              <p:nvPr/>
            </p:nvGrpSpPr>
            <p:grpSpPr>
              <a:xfrm rot="18900000">
                <a:off x="6743700" y="1098086"/>
                <a:ext cx="89315" cy="581025"/>
                <a:chOff x="6752810" y="1092200"/>
                <a:chExt cx="89315" cy="581025"/>
              </a:xfrm>
              <a:grpFill/>
            </p:grpSpPr>
            <p:sp>
              <p:nvSpPr>
                <p:cNvPr id="838" name="Trapezoid 837"/>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839" name="Trapezoid 838"/>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831" name="Group 360"/>
              <p:cNvGrpSpPr/>
              <p:nvPr/>
            </p:nvGrpSpPr>
            <p:grpSpPr>
              <a:xfrm rot="16200000">
                <a:off x="6751435" y="1093585"/>
                <a:ext cx="89315" cy="581025"/>
                <a:chOff x="6752810" y="1092200"/>
                <a:chExt cx="89315" cy="581025"/>
              </a:xfrm>
              <a:grpFill/>
            </p:grpSpPr>
            <p:sp>
              <p:nvSpPr>
                <p:cNvPr id="836" name="Trapezoid 835"/>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837" name="Trapezoid 836"/>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832" name="Group 361"/>
              <p:cNvGrpSpPr/>
              <p:nvPr/>
            </p:nvGrpSpPr>
            <p:grpSpPr>
              <a:xfrm>
                <a:off x="6752810" y="1092200"/>
                <a:ext cx="89315" cy="581025"/>
                <a:chOff x="6752810" y="1092200"/>
                <a:chExt cx="89315" cy="581025"/>
              </a:xfrm>
              <a:grpFill/>
            </p:grpSpPr>
            <p:sp>
              <p:nvSpPr>
                <p:cNvPr id="834" name="Trapezoid 833"/>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835" name="Trapezoid 834"/>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833" name="Donut 832"/>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grpSp>
        <p:nvGrpSpPr>
          <p:cNvPr id="855" name="Group 352"/>
          <p:cNvGrpSpPr>
            <a:grpSpLocks/>
          </p:cNvGrpSpPr>
          <p:nvPr/>
        </p:nvGrpSpPr>
        <p:grpSpPr bwMode="auto">
          <a:xfrm>
            <a:off x="6515100" y="1659800"/>
            <a:ext cx="245543" cy="245422"/>
            <a:chOff x="7162801" y="1371601"/>
            <a:chExt cx="397863" cy="397863"/>
          </a:xfrm>
        </p:grpSpPr>
        <p:sp>
          <p:nvSpPr>
            <p:cNvPr id="856" name="Rounded Rectangle 855"/>
            <p:cNvSpPr>
              <a:spLocks noChangeArrowheads="1"/>
            </p:cNvSpPr>
            <p:nvPr/>
          </p:nvSpPr>
          <p:spPr bwMode="auto">
            <a:xfrm rot="-2619823">
              <a:off x="7162281" y="1372297"/>
              <a:ext cx="398383" cy="396990"/>
            </a:xfrm>
            <a:prstGeom prst="roundRect">
              <a:avLst>
                <a:gd name="adj" fmla="val 24384"/>
              </a:avLst>
            </a:prstGeom>
            <a:solidFill>
              <a:srgbClr val="9700FE"/>
            </a:solidFill>
            <a:ln w="12700">
              <a:noFill/>
              <a:round/>
              <a:headEnd type="none" w="sm" len="sm"/>
              <a:tailEnd type="none" w="sm" len="sm"/>
            </a:ln>
            <a:effectLst/>
          </p:spPr>
          <p:txBody>
            <a:bodyPr/>
            <a:lstStyle/>
            <a:p>
              <a:pPr>
                <a:defRPr/>
              </a:pPr>
              <a:endParaRPr lang="en-US">
                <a:ea typeface="ＭＳ Ｐゴシック" pitchFamily="-112" charset="-128"/>
                <a:cs typeface="+mn-cs"/>
              </a:endParaRPr>
            </a:p>
          </p:txBody>
        </p:sp>
        <p:sp>
          <p:nvSpPr>
            <p:cNvPr id="857" name="Rounded Rectangle 187"/>
            <p:cNvSpPr>
              <a:spLocks noChangeArrowheads="1"/>
            </p:cNvSpPr>
            <p:nvPr/>
          </p:nvSpPr>
          <p:spPr bwMode="auto">
            <a:xfrm rot="-2619823">
              <a:off x="7180466" y="1395411"/>
              <a:ext cx="361764" cy="352547"/>
            </a:xfrm>
            <a:prstGeom prst="roundRect">
              <a:avLst>
                <a:gd name="adj" fmla="val 24384"/>
              </a:avLst>
            </a:prstGeom>
            <a:solidFill>
              <a:srgbClr val="00AE00"/>
            </a:solidFill>
            <a:ln w="19050">
              <a:solidFill>
                <a:schemeClr val="tx1"/>
              </a:solidFill>
              <a:round/>
              <a:headEnd type="none" w="sm" len="sm"/>
              <a:tailEnd type="none" w="sm" len="sm"/>
            </a:ln>
            <a:effectLst/>
          </p:spPr>
          <p:txBody>
            <a:bodyPr/>
            <a:lstStyle/>
            <a:p>
              <a:endParaRPr lang="en-US"/>
            </a:p>
          </p:txBody>
        </p:sp>
        <p:grpSp>
          <p:nvGrpSpPr>
            <p:cNvPr id="858" name="Group 356"/>
            <p:cNvGrpSpPr/>
            <p:nvPr/>
          </p:nvGrpSpPr>
          <p:grpSpPr>
            <a:xfrm>
              <a:off x="7229463" y="1435106"/>
              <a:ext cx="169398" cy="169387"/>
              <a:chOff x="6499640" y="1092200"/>
              <a:chExt cx="586964" cy="586911"/>
            </a:xfrm>
            <a:solidFill>
              <a:schemeClr val="tx1"/>
            </a:solidFill>
          </p:grpSpPr>
          <p:grpSp>
            <p:nvGrpSpPr>
              <p:cNvPr id="873" name="Group 371"/>
              <p:cNvGrpSpPr/>
              <p:nvPr/>
            </p:nvGrpSpPr>
            <p:grpSpPr>
              <a:xfrm rot="13500000">
                <a:off x="6745495" y="1093067"/>
                <a:ext cx="89315" cy="581025"/>
                <a:chOff x="6752810" y="1092200"/>
                <a:chExt cx="89315" cy="581025"/>
              </a:xfrm>
              <a:grpFill/>
            </p:grpSpPr>
            <p:sp>
              <p:nvSpPr>
                <p:cNvPr id="884" name="Trapezoid 883"/>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885" name="Trapezoid 884"/>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874" name="Group 372"/>
              <p:cNvGrpSpPr/>
              <p:nvPr/>
            </p:nvGrpSpPr>
            <p:grpSpPr>
              <a:xfrm rot="18900000">
                <a:off x="6743700" y="1098086"/>
                <a:ext cx="89315" cy="581025"/>
                <a:chOff x="6752810" y="1092200"/>
                <a:chExt cx="89315" cy="581025"/>
              </a:xfrm>
              <a:grpFill/>
            </p:grpSpPr>
            <p:sp>
              <p:nvSpPr>
                <p:cNvPr id="882" name="Trapezoid 881"/>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883" name="Trapezoid 882"/>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875" name="Group 373"/>
              <p:cNvGrpSpPr/>
              <p:nvPr/>
            </p:nvGrpSpPr>
            <p:grpSpPr>
              <a:xfrm rot="16200000">
                <a:off x="6751434" y="1093584"/>
                <a:ext cx="89315" cy="581025"/>
                <a:chOff x="6752810" y="1092200"/>
                <a:chExt cx="89315" cy="581025"/>
              </a:xfrm>
              <a:grpFill/>
            </p:grpSpPr>
            <p:sp>
              <p:nvSpPr>
                <p:cNvPr id="880" name="Trapezoid 879"/>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881" name="Trapezoid 880"/>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876" name="Group 374"/>
              <p:cNvGrpSpPr/>
              <p:nvPr/>
            </p:nvGrpSpPr>
            <p:grpSpPr>
              <a:xfrm>
                <a:off x="6752810" y="1092200"/>
                <a:ext cx="89315" cy="581025"/>
                <a:chOff x="6752810" y="1092200"/>
                <a:chExt cx="89315" cy="581025"/>
              </a:xfrm>
              <a:grpFill/>
            </p:grpSpPr>
            <p:sp>
              <p:nvSpPr>
                <p:cNvPr id="878" name="Trapezoid 877"/>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879" name="Trapezoid 878"/>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877" name="Donut 876"/>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859" name="Group 357"/>
            <p:cNvGrpSpPr/>
            <p:nvPr/>
          </p:nvGrpSpPr>
          <p:grpSpPr>
            <a:xfrm rot="20373469">
              <a:off x="7345650" y="1559049"/>
              <a:ext cx="140990" cy="140980"/>
              <a:chOff x="6499640" y="1092200"/>
              <a:chExt cx="586965" cy="586911"/>
            </a:xfrm>
            <a:solidFill>
              <a:schemeClr val="tx1"/>
            </a:solidFill>
          </p:grpSpPr>
          <p:grpSp>
            <p:nvGrpSpPr>
              <p:cNvPr id="860" name="Group 358"/>
              <p:cNvGrpSpPr/>
              <p:nvPr/>
            </p:nvGrpSpPr>
            <p:grpSpPr>
              <a:xfrm rot="13500000">
                <a:off x="6745495" y="1093067"/>
                <a:ext cx="89315" cy="581025"/>
                <a:chOff x="6752810" y="1092200"/>
                <a:chExt cx="89315" cy="581025"/>
              </a:xfrm>
              <a:grpFill/>
            </p:grpSpPr>
            <p:sp>
              <p:nvSpPr>
                <p:cNvPr id="871" name="Trapezoid 870"/>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872" name="Trapezoid 871"/>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861" name="Group 359"/>
              <p:cNvGrpSpPr/>
              <p:nvPr/>
            </p:nvGrpSpPr>
            <p:grpSpPr>
              <a:xfrm rot="18900000">
                <a:off x="6743700" y="1098086"/>
                <a:ext cx="89315" cy="581025"/>
                <a:chOff x="6752810" y="1092200"/>
                <a:chExt cx="89315" cy="581025"/>
              </a:xfrm>
              <a:grpFill/>
            </p:grpSpPr>
            <p:sp>
              <p:nvSpPr>
                <p:cNvPr id="869" name="Trapezoid 868"/>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870" name="Trapezoid 869"/>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862" name="Group 360"/>
              <p:cNvGrpSpPr/>
              <p:nvPr/>
            </p:nvGrpSpPr>
            <p:grpSpPr>
              <a:xfrm rot="16200000">
                <a:off x="6751435" y="1093585"/>
                <a:ext cx="89315" cy="581025"/>
                <a:chOff x="6752810" y="1092200"/>
                <a:chExt cx="89315" cy="581025"/>
              </a:xfrm>
              <a:grpFill/>
            </p:grpSpPr>
            <p:sp>
              <p:nvSpPr>
                <p:cNvPr id="867" name="Trapezoid 866"/>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868" name="Trapezoid 867"/>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863" name="Group 361"/>
              <p:cNvGrpSpPr/>
              <p:nvPr/>
            </p:nvGrpSpPr>
            <p:grpSpPr>
              <a:xfrm>
                <a:off x="6752810" y="1092200"/>
                <a:ext cx="89315" cy="581025"/>
                <a:chOff x="6752810" y="1092200"/>
                <a:chExt cx="89315" cy="581025"/>
              </a:xfrm>
              <a:grpFill/>
            </p:grpSpPr>
            <p:sp>
              <p:nvSpPr>
                <p:cNvPr id="865" name="Trapezoid 864"/>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866" name="Trapezoid 865"/>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864" name="Donut 863"/>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grpSp>
        <p:nvGrpSpPr>
          <p:cNvPr id="886" name="Group 352"/>
          <p:cNvGrpSpPr>
            <a:grpSpLocks/>
          </p:cNvGrpSpPr>
          <p:nvPr/>
        </p:nvGrpSpPr>
        <p:grpSpPr bwMode="auto">
          <a:xfrm>
            <a:off x="6764866" y="1668266"/>
            <a:ext cx="245543" cy="245422"/>
            <a:chOff x="7162801" y="1371601"/>
            <a:chExt cx="397863" cy="397863"/>
          </a:xfrm>
        </p:grpSpPr>
        <p:sp>
          <p:nvSpPr>
            <p:cNvPr id="887" name="Rounded Rectangle 886"/>
            <p:cNvSpPr>
              <a:spLocks noChangeArrowheads="1"/>
            </p:cNvSpPr>
            <p:nvPr/>
          </p:nvSpPr>
          <p:spPr bwMode="auto">
            <a:xfrm rot="-2619823">
              <a:off x="7162281" y="1372297"/>
              <a:ext cx="398383" cy="396990"/>
            </a:xfrm>
            <a:prstGeom prst="roundRect">
              <a:avLst>
                <a:gd name="adj" fmla="val 24384"/>
              </a:avLst>
            </a:prstGeom>
            <a:solidFill>
              <a:srgbClr val="9700FE"/>
            </a:solidFill>
            <a:ln w="12700">
              <a:noFill/>
              <a:round/>
              <a:headEnd type="none" w="sm" len="sm"/>
              <a:tailEnd type="none" w="sm" len="sm"/>
            </a:ln>
            <a:effectLst/>
          </p:spPr>
          <p:txBody>
            <a:bodyPr/>
            <a:lstStyle/>
            <a:p>
              <a:pPr>
                <a:defRPr/>
              </a:pPr>
              <a:endParaRPr lang="en-US">
                <a:ea typeface="ＭＳ Ｐゴシック" pitchFamily="-112" charset="-128"/>
                <a:cs typeface="+mn-cs"/>
              </a:endParaRPr>
            </a:p>
          </p:txBody>
        </p:sp>
        <p:sp>
          <p:nvSpPr>
            <p:cNvPr id="888" name="Rounded Rectangle 187"/>
            <p:cNvSpPr>
              <a:spLocks noChangeArrowheads="1"/>
            </p:cNvSpPr>
            <p:nvPr/>
          </p:nvSpPr>
          <p:spPr bwMode="auto">
            <a:xfrm rot="-2619823">
              <a:off x="7180466" y="1395411"/>
              <a:ext cx="361764" cy="352547"/>
            </a:xfrm>
            <a:prstGeom prst="roundRect">
              <a:avLst>
                <a:gd name="adj" fmla="val 24384"/>
              </a:avLst>
            </a:prstGeom>
            <a:solidFill>
              <a:srgbClr val="00AE00"/>
            </a:solidFill>
            <a:ln w="19050">
              <a:solidFill>
                <a:schemeClr val="tx1"/>
              </a:solidFill>
              <a:round/>
              <a:headEnd type="none" w="sm" len="sm"/>
              <a:tailEnd type="none" w="sm" len="sm"/>
            </a:ln>
            <a:effectLst/>
          </p:spPr>
          <p:txBody>
            <a:bodyPr/>
            <a:lstStyle/>
            <a:p>
              <a:endParaRPr lang="en-US"/>
            </a:p>
          </p:txBody>
        </p:sp>
        <p:grpSp>
          <p:nvGrpSpPr>
            <p:cNvPr id="889" name="Group 356"/>
            <p:cNvGrpSpPr/>
            <p:nvPr/>
          </p:nvGrpSpPr>
          <p:grpSpPr>
            <a:xfrm>
              <a:off x="7229463" y="1435106"/>
              <a:ext cx="169398" cy="169387"/>
              <a:chOff x="6499640" y="1092200"/>
              <a:chExt cx="586964" cy="586911"/>
            </a:xfrm>
            <a:solidFill>
              <a:schemeClr val="tx1"/>
            </a:solidFill>
          </p:grpSpPr>
          <p:grpSp>
            <p:nvGrpSpPr>
              <p:cNvPr id="904" name="Group 371"/>
              <p:cNvGrpSpPr/>
              <p:nvPr/>
            </p:nvGrpSpPr>
            <p:grpSpPr>
              <a:xfrm rot="13500000">
                <a:off x="6745495" y="1093067"/>
                <a:ext cx="89315" cy="581025"/>
                <a:chOff x="6752810" y="1092200"/>
                <a:chExt cx="89315" cy="581025"/>
              </a:xfrm>
              <a:grpFill/>
            </p:grpSpPr>
            <p:sp>
              <p:nvSpPr>
                <p:cNvPr id="915" name="Trapezoid 914"/>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916" name="Trapezoid 915"/>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905" name="Group 372"/>
              <p:cNvGrpSpPr/>
              <p:nvPr/>
            </p:nvGrpSpPr>
            <p:grpSpPr>
              <a:xfrm rot="18900000">
                <a:off x="6743700" y="1098086"/>
                <a:ext cx="89315" cy="581025"/>
                <a:chOff x="6752810" y="1092200"/>
                <a:chExt cx="89315" cy="581025"/>
              </a:xfrm>
              <a:grpFill/>
            </p:grpSpPr>
            <p:sp>
              <p:nvSpPr>
                <p:cNvPr id="913" name="Trapezoid 912"/>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914" name="Trapezoid 913"/>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906" name="Group 373"/>
              <p:cNvGrpSpPr/>
              <p:nvPr/>
            </p:nvGrpSpPr>
            <p:grpSpPr>
              <a:xfrm rot="16200000">
                <a:off x="6751434" y="1093584"/>
                <a:ext cx="89315" cy="581025"/>
                <a:chOff x="6752810" y="1092200"/>
                <a:chExt cx="89315" cy="581025"/>
              </a:xfrm>
              <a:grpFill/>
            </p:grpSpPr>
            <p:sp>
              <p:nvSpPr>
                <p:cNvPr id="911" name="Trapezoid 910"/>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912" name="Trapezoid 911"/>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907" name="Group 374"/>
              <p:cNvGrpSpPr/>
              <p:nvPr/>
            </p:nvGrpSpPr>
            <p:grpSpPr>
              <a:xfrm>
                <a:off x="6752810" y="1092200"/>
                <a:ext cx="89315" cy="581025"/>
                <a:chOff x="6752810" y="1092200"/>
                <a:chExt cx="89315" cy="581025"/>
              </a:xfrm>
              <a:grpFill/>
            </p:grpSpPr>
            <p:sp>
              <p:nvSpPr>
                <p:cNvPr id="909" name="Trapezoid 908"/>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910" name="Trapezoid 909"/>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908" name="Donut 907"/>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890" name="Group 357"/>
            <p:cNvGrpSpPr/>
            <p:nvPr/>
          </p:nvGrpSpPr>
          <p:grpSpPr>
            <a:xfrm rot="20373469">
              <a:off x="7345650" y="1559049"/>
              <a:ext cx="140990" cy="140980"/>
              <a:chOff x="6499640" y="1092200"/>
              <a:chExt cx="586965" cy="586911"/>
            </a:xfrm>
            <a:solidFill>
              <a:schemeClr val="tx1"/>
            </a:solidFill>
          </p:grpSpPr>
          <p:grpSp>
            <p:nvGrpSpPr>
              <p:cNvPr id="891" name="Group 358"/>
              <p:cNvGrpSpPr/>
              <p:nvPr/>
            </p:nvGrpSpPr>
            <p:grpSpPr>
              <a:xfrm rot="13500000">
                <a:off x="6745495" y="1093067"/>
                <a:ext cx="89315" cy="581025"/>
                <a:chOff x="6752810" y="1092200"/>
                <a:chExt cx="89315" cy="581025"/>
              </a:xfrm>
              <a:grpFill/>
            </p:grpSpPr>
            <p:sp>
              <p:nvSpPr>
                <p:cNvPr id="902" name="Trapezoid 901"/>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903" name="Trapezoid 902"/>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892" name="Group 359"/>
              <p:cNvGrpSpPr/>
              <p:nvPr/>
            </p:nvGrpSpPr>
            <p:grpSpPr>
              <a:xfrm rot="18900000">
                <a:off x="6743700" y="1098086"/>
                <a:ext cx="89315" cy="581025"/>
                <a:chOff x="6752810" y="1092200"/>
                <a:chExt cx="89315" cy="581025"/>
              </a:xfrm>
              <a:grpFill/>
            </p:grpSpPr>
            <p:sp>
              <p:nvSpPr>
                <p:cNvPr id="900" name="Trapezoid 899"/>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901" name="Trapezoid 900"/>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893" name="Group 360"/>
              <p:cNvGrpSpPr/>
              <p:nvPr/>
            </p:nvGrpSpPr>
            <p:grpSpPr>
              <a:xfrm rot="16200000">
                <a:off x="6751435" y="1093585"/>
                <a:ext cx="89315" cy="581025"/>
                <a:chOff x="6752810" y="1092200"/>
                <a:chExt cx="89315" cy="581025"/>
              </a:xfrm>
              <a:grpFill/>
            </p:grpSpPr>
            <p:sp>
              <p:nvSpPr>
                <p:cNvPr id="898" name="Trapezoid 897"/>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899" name="Trapezoid 898"/>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894" name="Group 361"/>
              <p:cNvGrpSpPr/>
              <p:nvPr/>
            </p:nvGrpSpPr>
            <p:grpSpPr>
              <a:xfrm>
                <a:off x="6752810" y="1092200"/>
                <a:ext cx="89315" cy="581025"/>
                <a:chOff x="6752810" y="1092200"/>
                <a:chExt cx="89315" cy="581025"/>
              </a:xfrm>
              <a:grpFill/>
            </p:grpSpPr>
            <p:sp>
              <p:nvSpPr>
                <p:cNvPr id="896" name="Trapezoid 895"/>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897" name="Trapezoid 896"/>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895" name="Donut 894"/>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grpSp>
        <p:nvGrpSpPr>
          <p:cNvPr id="917" name="Group 352"/>
          <p:cNvGrpSpPr>
            <a:grpSpLocks/>
          </p:cNvGrpSpPr>
          <p:nvPr/>
        </p:nvGrpSpPr>
        <p:grpSpPr bwMode="auto">
          <a:xfrm>
            <a:off x="6764867" y="1926500"/>
            <a:ext cx="245543" cy="245422"/>
            <a:chOff x="7162801" y="1371601"/>
            <a:chExt cx="397863" cy="397863"/>
          </a:xfrm>
        </p:grpSpPr>
        <p:sp>
          <p:nvSpPr>
            <p:cNvPr id="918" name="Rounded Rectangle 917"/>
            <p:cNvSpPr>
              <a:spLocks noChangeArrowheads="1"/>
            </p:cNvSpPr>
            <p:nvPr/>
          </p:nvSpPr>
          <p:spPr bwMode="auto">
            <a:xfrm rot="-2619823">
              <a:off x="7162281" y="1372297"/>
              <a:ext cx="398383" cy="396990"/>
            </a:xfrm>
            <a:prstGeom prst="roundRect">
              <a:avLst>
                <a:gd name="adj" fmla="val 24384"/>
              </a:avLst>
            </a:prstGeom>
            <a:solidFill>
              <a:srgbClr val="9700FE"/>
            </a:solidFill>
            <a:ln w="12700">
              <a:noFill/>
              <a:round/>
              <a:headEnd type="none" w="sm" len="sm"/>
              <a:tailEnd type="none" w="sm" len="sm"/>
            </a:ln>
            <a:effectLst/>
          </p:spPr>
          <p:txBody>
            <a:bodyPr/>
            <a:lstStyle/>
            <a:p>
              <a:pPr>
                <a:defRPr/>
              </a:pPr>
              <a:endParaRPr lang="en-US">
                <a:ea typeface="ＭＳ Ｐゴシック" pitchFamily="-112" charset="-128"/>
                <a:cs typeface="+mn-cs"/>
              </a:endParaRPr>
            </a:p>
          </p:txBody>
        </p:sp>
        <p:sp>
          <p:nvSpPr>
            <p:cNvPr id="919" name="Rounded Rectangle 187"/>
            <p:cNvSpPr>
              <a:spLocks noChangeArrowheads="1"/>
            </p:cNvSpPr>
            <p:nvPr/>
          </p:nvSpPr>
          <p:spPr bwMode="auto">
            <a:xfrm rot="-2619823">
              <a:off x="7180466" y="1395411"/>
              <a:ext cx="361764" cy="352547"/>
            </a:xfrm>
            <a:prstGeom prst="roundRect">
              <a:avLst>
                <a:gd name="adj" fmla="val 24384"/>
              </a:avLst>
            </a:prstGeom>
            <a:solidFill>
              <a:srgbClr val="00AE00"/>
            </a:solidFill>
            <a:ln w="19050">
              <a:solidFill>
                <a:schemeClr val="tx1"/>
              </a:solidFill>
              <a:round/>
              <a:headEnd type="none" w="sm" len="sm"/>
              <a:tailEnd type="none" w="sm" len="sm"/>
            </a:ln>
            <a:effectLst/>
          </p:spPr>
          <p:txBody>
            <a:bodyPr/>
            <a:lstStyle/>
            <a:p>
              <a:endParaRPr lang="en-US"/>
            </a:p>
          </p:txBody>
        </p:sp>
        <p:grpSp>
          <p:nvGrpSpPr>
            <p:cNvPr id="920" name="Group 356"/>
            <p:cNvGrpSpPr/>
            <p:nvPr/>
          </p:nvGrpSpPr>
          <p:grpSpPr>
            <a:xfrm>
              <a:off x="7229463" y="1435106"/>
              <a:ext cx="169398" cy="169387"/>
              <a:chOff x="6499640" y="1092200"/>
              <a:chExt cx="586964" cy="586911"/>
            </a:xfrm>
            <a:solidFill>
              <a:schemeClr val="tx1"/>
            </a:solidFill>
          </p:grpSpPr>
          <p:grpSp>
            <p:nvGrpSpPr>
              <p:cNvPr id="935" name="Group 371"/>
              <p:cNvGrpSpPr/>
              <p:nvPr/>
            </p:nvGrpSpPr>
            <p:grpSpPr>
              <a:xfrm rot="13500000">
                <a:off x="6745495" y="1093067"/>
                <a:ext cx="89315" cy="581025"/>
                <a:chOff x="6752810" y="1092200"/>
                <a:chExt cx="89315" cy="581025"/>
              </a:xfrm>
              <a:grpFill/>
            </p:grpSpPr>
            <p:sp>
              <p:nvSpPr>
                <p:cNvPr id="946" name="Trapezoid 945"/>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947" name="Trapezoid 946"/>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936" name="Group 372"/>
              <p:cNvGrpSpPr/>
              <p:nvPr/>
            </p:nvGrpSpPr>
            <p:grpSpPr>
              <a:xfrm rot="18900000">
                <a:off x="6743700" y="1098086"/>
                <a:ext cx="89315" cy="581025"/>
                <a:chOff x="6752810" y="1092200"/>
                <a:chExt cx="89315" cy="581025"/>
              </a:xfrm>
              <a:grpFill/>
            </p:grpSpPr>
            <p:sp>
              <p:nvSpPr>
                <p:cNvPr id="944" name="Trapezoid 943"/>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945" name="Trapezoid 944"/>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937" name="Group 373"/>
              <p:cNvGrpSpPr/>
              <p:nvPr/>
            </p:nvGrpSpPr>
            <p:grpSpPr>
              <a:xfrm rot="16200000">
                <a:off x="6751434" y="1093584"/>
                <a:ext cx="89315" cy="581025"/>
                <a:chOff x="6752810" y="1092200"/>
                <a:chExt cx="89315" cy="581025"/>
              </a:xfrm>
              <a:grpFill/>
            </p:grpSpPr>
            <p:sp>
              <p:nvSpPr>
                <p:cNvPr id="942" name="Trapezoid 941"/>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943" name="Trapezoid 942"/>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938" name="Group 374"/>
              <p:cNvGrpSpPr/>
              <p:nvPr/>
            </p:nvGrpSpPr>
            <p:grpSpPr>
              <a:xfrm>
                <a:off x="6752810" y="1092200"/>
                <a:ext cx="89315" cy="581025"/>
                <a:chOff x="6752810" y="1092200"/>
                <a:chExt cx="89315" cy="581025"/>
              </a:xfrm>
              <a:grpFill/>
            </p:grpSpPr>
            <p:sp>
              <p:nvSpPr>
                <p:cNvPr id="940" name="Trapezoid 939"/>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941" name="Trapezoid 940"/>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939" name="Donut 938"/>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921" name="Group 357"/>
            <p:cNvGrpSpPr/>
            <p:nvPr/>
          </p:nvGrpSpPr>
          <p:grpSpPr>
            <a:xfrm rot="20373469">
              <a:off x="7345650" y="1559049"/>
              <a:ext cx="140990" cy="140980"/>
              <a:chOff x="6499640" y="1092200"/>
              <a:chExt cx="586965" cy="586911"/>
            </a:xfrm>
            <a:solidFill>
              <a:schemeClr val="tx1"/>
            </a:solidFill>
          </p:grpSpPr>
          <p:grpSp>
            <p:nvGrpSpPr>
              <p:cNvPr id="922" name="Group 358"/>
              <p:cNvGrpSpPr/>
              <p:nvPr/>
            </p:nvGrpSpPr>
            <p:grpSpPr>
              <a:xfrm rot="13500000">
                <a:off x="6745495" y="1093067"/>
                <a:ext cx="89315" cy="581025"/>
                <a:chOff x="6752810" y="1092200"/>
                <a:chExt cx="89315" cy="581025"/>
              </a:xfrm>
              <a:grpFill/>
            </p:grpSpPr>
            <p:sp>
              <p:nvSpPr>
                <p:cNvPr id="933" name="Trapezoid 932"/>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934" name="Trapezoid 933"/>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923" name="Group 359"/>
              <p:cNvGrpSpPr/>
              <p:nvPr/>
            </p:nvGrpSpPr>
            <p:grpSpPr>
              <a:xfrm rot="18900000">
                <a:off x="6743700" y="1098086"/>
                <a:ext cx="89315" cy="581025"/>
                <a:chOff x="6752810" y="1092200"/>
                <a:chExt cx="89315" cy="581025"/>
              </a:xfrm>
              <a:grpFill/>
            </p:grpSpPr>
            <p:sp>
              <p:nvSpPr>
                <p:cNvPr id="931" name="Trapezoid 930"/>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932" name="Trapezoid 931"/>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924" name="Group 360"/>
              <p:cNvGrpSpPr/>
              <p:nvPr/>
            </p:nvGrpSpPr>
            <p:grpSpPr>
              <a:xfrm rot="16200000">
                <a:off x="6751435" y="1093585"/>
                <a:ext cx="89315" cy="581025"/>
                <a:chOff x="6752810" y="1092200"/>
                <a:chExt cx="89315" cy="581025"/>
              </a:xfrm>
              <a:grpFill/>
            </p:grpSpPr>
            <p:sp>
              <p:nvSpPr>
                <p:cNvPr id="929" name="Trapezoid 928"/>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930" name="Trapezoid 929"/>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925" name="Group 361"/>
              <p:cNvGrpSpPr/>
              <p:nvPr/>
            </p:nvGrpSpPr>
            <p:grpSpPr>
              <a:xfrm>
                <a:off x="6752810" y="1092200"/>
                <a:ext cx="89315" cy="581025"/>
                <a:chOff x="6752810" y="1092200"/>
                <a:chExt cx="89315" cy="581025"/>
              </a:xfrm>
              <a:grpFill/>
            </p:grpSpPr>
            <p:sp>
              <p:nvSpPr>
                <p:cNvPr id="927" name="Trapezoid 926"/>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928" name="Trapezoid 927"/>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926" name="Donut 925"/>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grpSp>
        <p:nvGrpSpPr>
          <p:cNvPr id="948" name="Group 352"/>
          <p:cNvGrpSpPr>
            <a:grpSpLocks/>
          </p:cNvGrpSpPr>
          <p:nvPr/>
        </p:nvGrpSpPr>
        <p:grpSpPr bwMode="auto">
          <a:xfrm>
            <a:off x="7171258" y="1667930"/>
            <a:ext cx="245543" cy="245422"/>
            <a:chOff x="7162801" y="1371601"/>
            <a:chExt cx="397863" cy="397863"/>
          </a:xfrm>
        </p:grpSpPr>
        <p:sp>
          <p:nvSpPr>
            <p:cNvPr id="949" name="Rounded Rectangle 948"/>
            <p:cNvSpPr>
              <a:spLocks noChangeArrowheads="1"/>
            </p:cNvSpPr>
            <p:nvPr/>
          </p:nvSpPr>
          <p:spPr bwMode="auto">
            <a:xfrm rot="-2619823">
              <a:off x="7162281" y="1372297"/>
              <a:ext cx="398383" cy="396990"/>
            </a:xfrm>
            <a:prstGeom prst="roundRect">
              <a:avLst>
                <a:gd name="adj" fmla="val 24384"/>
              </a:avLst>
            </a:prstGeom>
            <a:solidFill>
              <a:srgbClr val="9700FE"/>
            </a:solidFill>
            <a:ln w="12700">
              <a:noFill/>
              <a:round/>
              <a:headEnd type="none" w="sm" len="sm"/>
              <a:tailEnd type="none" w="sm" len="sm"/>
            </a:ln>
            <a:effectLst/>
          </p:spPr>
          <p:txBody>
            <a:bodyPr/>
            <a:lstStyle/>
            <a:p>
              <a:pPr>
                <a:defRPr/>
              </a:pPr>
              <a:endParaRPr lang="en-US">
                <a:ea typeface="ＭＳ Ｐゴシック" pitchFamily="-112" charset="-128"/>
                <a:cs typeface="+mn-cs"/>
              </a:endParaRPr>
            </a:p>
          </p:txBody>
        </p:sp>
        <p:sp>
          <p:nvSpPr>
            <p:cNvPr id="950" name="Rounded Rectangle 187"/>
            <p:cNvSpPr>
              <a:spLocks noChangeArrowheads="1"/>
            </p:cNvSpPr>
            <p:nvPr/>
          </p:nvSpPr>
          <p:spPr bwMode="auto">
            <a:xfrm rot="-2619823">
              <a:off x="7180466" y="1395411"/>
              <a:ext cx="361764" cy="352547"/>
            </a:xfrm>
            <a:prstGeom prst="roundRect">
              <a:avLst>
                <a:gd name="adj" fmla="val 24384"/>
              </a:avLst>
            </a:prstGeom>
            <a:solidFill>
              <a:srgbClr val="00AE00"/>
            </a:solidFill>
            <a:ln w="19050">
              <a:solidFill>
                <a:schemeClr val="tx1"/>
              </a:solidFill>
              <a:round/>
              <a:headEnd type="none" w="sm" len="sm"/>
              <a:tailEnd type="none" w="sm" len="sm"/>
            </a:ln>
            <a:effectLst/>
          </p:spPr>
          <p:txBody>
            <a:bodyPr/>
            <a:lstStyle/>
            <a:p>
              <a:endParaRPr lang="en-US"/>
            </a:p>
          </p:txBody>
        </p:sp>
        <p:grpSp>
          <p:nvGrpSpPr>
            <p:cNvPr id="951" name="Group 356"/>
            <p:cNvGrpSpPr/>
            <p:nvPr/>
          </p:nvGrpSpPr>
          <p:grpSpPr>
            <a:xfrm>
              <a:off x="7229463" y="1435106"/>
              <a:ext cx="169398" cy="169387"/>
              <a:chOff x="6499640" y="1092200"/>
              <a:chExt cx="586964" cy="586911"/>
            </a:xfrm>
            <a:solidFill>
              <a:schemeClr val="tx1"/>
            </a:solidFill>
          </p:grpSpPr>
          <p:grpSp>
            <p:nvGrpSpPr>
              <p:cNvPr id="966" name="Group 371"/>
              <p:cNvGrpSpPr/>
              <p:nvPr/>
            </p:nvGrpSpPr>
            <p:grpSpPr>
              <a:xfrm rot="13500000">
                <a:off x="6745495" y="1093067"/>
                <a:ext cx="89315" cy="581025"/>
                <a:chOff x="6752810" y="1092200"/>
                <a:chExt cx="89315" cy="581025"/>
              </a:xfrm>
              <a:grpFill/>
            </p:grpSpPr>
            <p:sp>
              <p:nvSpPr>
                <p:cNvPr id="977" name="Trapezoid 976"/>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978" name="Trapezoid 977"/>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967" name="Group 372"/>
              <p:cNvGrpSpPr/>
              <p:nvPr/>
            </p:nvGrpSpPr>
            <p:grpSpPr>
              <a:xfrm rot="18900000">
                <a:off x="6743700" y="1098086"/>
                <a:ext cx="89315" cy="581025"/>
                <a:chOff x="6752810" y="1092200"/>
                <a:chExt cx="89315" cy="581025"/>
              </a:xfrm>
              <a:grpFill/>
            </p:grpSpPr>
            <p:sp>
              <p:nvSpPr>
                <p:cNvPr id="975" name="Trapezoid 974"/>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976" name="Trapezoid 975"/>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968" name="Group 373"/>
              <p:cNvGrpSpPr/>
              <p:nvPr/>
            </p:nvGrpSpPr>
            <p:grpSpPr>
              <a:xfrm rot="16200000">
                <a:off x="6751434" y="1093584"/>
                <a:ext cx="89315" cy="581025"/>
                <a:chOff x="6752810" y="1092200"/>
                <a:chExt cx="89315" cy="581025"/>
              </a:xfrm>
              <a:grpFill/>
            </p:grpSpPr>
            <p:sp>
              <p:nvSpPr>
                <p:cNvPr id="973" name="Trapezoid 972"/>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974" name="Trapezoid 973"/>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969" name="Group 374"/>
              <p:cNvGrpSpPr/>
              <p:nvPr/>
            </p:nvGrpSpPr>
            <p:grpSpPr>
              <a:xfrm>
                <a:off x="6752810" y="1092200"/>
                <a:ext cx="89315" cy="581025"/>
                <a:chOff x="6752810" y="1092200"/>
                <a:chExt cx="89315" cy="581025"/>
              </a:xfrm>
              <a:grpFill/>
            </p:grpSpPr>
            <p:sp>
              <p:nvSpPr>
                <p:cNvPr id="971" name="Trapezoid 970"/>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972" name="Trapezoid 971"/>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970" name="Donut 969"/>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952" name="Group 357"/>
            <p:cNvGrpSpPr/>
            <p:nvPr/>
          </p:nvGrpSpPr>
          <p:grpSpPr>
            <a:xfrm rot="20373469">
              <a:off x="7345650" y="1559049"/>
              <a:ext cx="140990" cy="140980"/>
              <a:chOff x="6499640" y="1092200"/>
              <a:chExt cx="586965" cy="586911"/>
            </a:xfrm>
            <a:solidFill>
              <a:schemeClr val="tx1"/>
            </a:solidFill>
          </p:grpSpPr>
          <p:grpSp>
            <p:nvGrpSpPr>
              <p:cNvPr id="953" name="Group 358"/>
              <p:cNvGrpSpPr/>
              <p:nvPr/>
            </p:nvGrpSpPr>
            <p:grpSpPr>
              <a:xfrm rot="13500000">
                <a:off x="6745495" y="1093067"/>
                <a:ext cx="89315" cy="581025"/>
                <a:chOff x="6752810" y="1092200"/>
                <a:chExt cx="89315" cy="581025"/>
              </a:xfrm>
              <a:grpFill/>
            </p:grpSpPr>
            <p:sp>
              <p:nvSpPr>
                <p:cNvPr id="964" name="Trapezoid 963"/>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965" name="Trapezoid 964"/>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954" name="Group 359"/>
              <p:cNvGrpSpPr/>
              <p:nvPr/>
            </p:nvGrpSpPr>
            <p:grpSpPr>
              <a:xfrm rot="18900000">
                <a:off x="6743700" y="1098086"/>
                <a:ext cx="89315" cy="581025"/>
                <a:chOff x="6752810" y="1092200"/>
                <a:chExt cx="89315" cy="581025"/>
              </a:xfrm>
              <a:grpFill/>
            </p:grpSpPr>
            <p:sp>
              <p:nvSpPr>
                <p:cNvPr id="962" name="Trapezoid 961"/>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963" name="Trapezoid 962"/>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955" name="Group 360"/>
              <p:cNvGrpSpPr/>
              <p:nvPr/>
            </p:nvGrpSpPr>
            <p:grpSpPr>
              <a:xfrm rot="16200000">
                <a:off x="6751435" y="1093585"/>
                <a:ext cx="89315" cy="581025"/>
                <a:chOff x="6752810" y="1092200"/>
                <a:chExt cx="89315" cy="581025"/>
              </a:xfrm>
              <a:grpFill/>
            </p:grpSpPr>
            <p:sp>
              <p:nvSpPr>
                <p:cNvPr id="960" name="Trapezoid 959"/>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961" name="Trapezoid 960"/>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956" name="Group 361"/>
              <p:cNvGrpSpPr/>
              <p:nvPr/>
            </p:nvGrpSpPr>
            <p:grpSpPr>
              <a:xfrm>
                <a:off x="6752810" y="1092200"/>
                <a:ext cx="89315" cy="581025"/>
                <a:chOff x="6752810" y="1092200"/>
                <a:chExt cx="89315" cy="581025"/>
              </a:xfrm>
              <a:grpFill/>
            </p:grpSpPr>
            <p:sp>
              <p:nvSpPr>
                <p:cNvPr id="958" name="Trapezoid 957"/>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959" name="Trapezoid 958"/>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957" name="Donut 956"/>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grpSp>
        <p:nvGrpSpPr>
          <p:cNvPr id="979" name="Group 352"/>
          <p:cNvGrpSpPr>
            <a:grpSpLocks/>
          </p:cNvGrpSpPr>
          <p:nvPr/>
        </p:nvGrpSpPr>
        <p:grpSpPr bwMode="auto">
          <a:xfrm>
            <a:off x="7179725" y="1413930"/>
            <a:ext cx="245543" cy="245422"/>
            <a:chOff x="7162801" y="1371601"/>
            <a:chExt cx="397863" cy="397863"/>
          </a:xfrm>
        </p:grpSpPr>
        <p:sp>
          <p:nvSpPr>
            <p:cNvPr id="980" name="Rounded Rectangle 979"/>
            <p:cNvSpPr>
              <a:spLocks noChangeArrowheads="1"/>
            </p:cNvSpPr>
            <p:nvPr/>
          </p:nvSpPr>
          <p:spPr bwMode="auto">
            <a:xfrm rot="-2619823">
              <a:off x="7162281" y="1372297"/>
              <a:ext cx="398383" cy="396990"/>
            </a:xfrm>
            <a:prstGeom prst="roundRect">
              <a:avLst>
                <a:gd name="adj" fmla="val 24384"/>
              </a:avLst>
            </a:prstGeom>
            <a:solidFill>
              <a:srgbClr val="9700FE"/>
            </a:solidFill>
            <a:ln w="12700">
              <a:noFill/>
              <a:round/>
              <a:headEnd type="none" w="sm" len="sm"/>
              <a:tailEnd type="none" w="sm" len="sm"/>
            </a:ln>
            <a:effectLst/>
          </p:spPr>
          <p:txBody>
            <a:bodyPr/>
            <a:lstStyle/>
            <a:p>
              <a:pPr>
                <a:defRPr/>
              </a:pPr>
              <a:endParaRPr lang="en-US">
                <a:ea typeface="ＭＳ Ｐゴシック" pitchFamily="-112" charset="-128"/>
                <a:cs typeface="+mn-cs"/>
              </a:endParaRPr>
            </a:p>
          </p:txBody>
        </p:sp>
        <p:sp>
          <p:nvSpPr>
            <p:cNvPr id="981" name="Rounded Rectangle 187"/>
            <p:cNvSpPr>
              <a:spLocks noChangeArrowheads="1"/>
            </p:cNvSpPr>
            <p:nvPr/>
          </p:nvSpPr>
          <p:spPr bwMode="auto">
            <a:xfrm rot="-2619823">
              <a:off x="7180466" y="1395411"/>
              <a:ext cx="361764" cy="352547"/>
            </a:xfrm>
            <a:prstGeom prst="roundRect">
              <a:avLst>
                <a:gd name="adj" fmla="val 24384"/>
              </a:avLst>
            </a:prstGeom>
            <a:solidFill>
              <a:srgbClr val="00AE00"/>
            </a:solidFill>
            <a:ln w="19050">
              <a:solidFill>
                <a:schemeClr val="tx1"/>
              </a:solidFill>
              <a:round/>
              <a:headEnd type="none" w="sm" len="sm"/>
              <a:tailEnd type="none" w="sm" len="sm"/>
            </a:ln>
            <a:effectLst/>
          </p:spPr>
          <p:txBody>
            <a:bodyPr/>
            <a:lstStyle/>
            <a:p>
              <a:endParaRPr lang="en-US"/>
            </a:p>
          </p:txBody>
        </p:sp>
        <p:grpSp>
          <p:nvGrpSpPr>
            <p:cNvPr id="982" name="Group 356"/>
            <p:cNvGrpSpPr/>
            <p:nvPr/>
          </p:nvGrpSpPr>
          <p:grpSpPr>
            <a:xfrm>
              <a:off x="7229463" y="1435106"/>
              <a:ext cx="169398" cy="169387"/>
              <a:chOff x="6499640" y="1092200"/>
              <a:chExt cx="586964" cy="586911"/>
            </a:xfrm>
            <a:solidFill>
              <a:schemeClr val="tx1"/>
            </a:solidFill>
          </p:grpSpPr>
          <p:grpSp>
            <p:nvGrpSpPr>
              <p:cNvPr id="997" name="Group 371"/>
              <p:cNvGrpSpPr/>
              <p:nvPr/>
            </p:nvGrpSpPr>
            <p:grpSpPr>
              <a:xfrm rot="13500000">
                <a:off x="6745495" y="1093067"/>
                <a:ext cx="89315" cy="581025"/>
                <a:chOff x="6752810" y="1092200"/>
                <a:chExt cx="89315" cy="581025"/>
              </a:xfrm>
              <a:grpFill/>
            </p:grpSpPr>
            <p:sp>
              <p:nvSpPr>
                <p:cNvPr id="1008" name="Trapezoid 1007"/>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009" name="Trapezoid 1008"/>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998" name="Group 372"/>
              <p:cNvGrpSpPr/>
              <p:nvPr/>
            </p:nvGrpSpPr>
            <p:grpSpPr>
              <a:xfrm rot="18900000">
                <a:off x="6743700" y="1098086"/>
                <a:ext cx="89315" cy="581025"/>
                <a:chOff x="6752810" y="1092200"/>
                <a:chExt cx="89315" cy="581025"/>
              </a:xfrm>
              <a:grpFill/>
            </p:grpSpPr>
            <p:sp>
              <p:nvSpPr>
                <p:cNvPr id="1006" name="Trapezoid 1005"/>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007" name="Trapezoid 1006"/>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999" name="Group 373"/>
              <p:cNvGrpSpPr/>
              <p:nvPr/>
            </p:nvGrpSpPr>
            <p:grpSpPr>
              <a:xfrm rot="16200000">
                <a:off x="6751434" y="1093584"/>
                <a:ext cx="89315" cy="581025"/>
                <a:chOff x="6752810" y="1092200"/>
                <a:chExt cx="89315" cy="581025"/>
              </a:xfrm>
              <a:grpFill/>
            </p:grpSpPr>
            <p:sp>
              <p:nvSpPr>
                <p:cNvPr id="1004" name="Trapezoid 1003"/>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005" name="Trapezoid 1004"/>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000" name="Group 374"/>
              <p:cNvGrpSpPr/>
              <p:nvPr/>
            </p:nvGrpSpPr>
            <p:grpSpPr>
              <a:xfrm>
                <a:off x="6752810" y="1092200"/>
                <a:ext cx="89315" cy="581025"/>
                <a:chOff x="6752810" y="1092200"/>
                <a:chExt cx="89315" cy="581025"/>
              </a:xfrm>
              <a:grpFill/>
            </p:grpSpPr>
            <p:sp>
              <p:nvSpPr>
                <p:cNvPr id="1002" name="Trapezoid 1001"/>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003" name="Trapezoid 1002"/>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1001" name="Donut 1000"/>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983" name="Group 357"/>
            <p:cNvGrpSpPr/>
            <p:nvPr/>
          </p:nvGrpSpPr>
          <p:grpSpPr>
            <a:xfrm rot="20373469">
              <a:off x="7345650" y="1559049"/>
              <a:ext cx="140990" cy="140980"/>
              <a:chOff x="6499640" y="1092200"/>
              <a:chExt cx="586965" cy="586911"/>
            </a:xfrm>
            <a:solidFill>
              <a:schemeClr val="tx1"/>
            </a:solidFill>
          </p:grpSpPr>
          <p:grpSp>
            <p:nvGrpSpPr>
              <p:cNvPr id="984" name="Group 358"/>
              <p:cNvGrpSpPr/>
              <p:nvPr/>
            </p:nvGrpSpPr>
            <p:grpSpPr>
              <a:xfrm rot="13500000">
                <a:off x="6745495" y="1093067"/>
                <a:ext cx="89315" cy="581025"/>
                <a:chOff x="6752810" y="1092200"/>
                <a:chExt cx="89315" cy="581025"/>
              </a:xfrm>
              <a:grpFill/>
            </p:grpSpPr>
            <p:sp>
              <p:nvSpPr>
                <p:cNvPr id="995" name="Trapezoid 994"/>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996" name="Trapezoid 995"/>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985" name="Group 359"/>
              <p:cNvGrpSpPr/>
              <p:nvPr/>
            </p:nvGrpSpPr>
            <p:grpSpPr>
              <a:xfrm rot="18900000">
                <a:off x="6743700" y="1098086"/>
                <a:ext cx="89315" cy="581025"/>
                <a:chOff x="6752810" y="1092200"/>
                <a:chExt cx="89315" cy="581025"/>
              </a:xfrm>
              <a:grpFill/>
            </p:grpSpPr>
            <p:sp>
              <p:nvSpPr>
                <p:cNvPr id="993" name="Trapezoid 992"/>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994" name="Trapezoid 993"/>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986" name="Group 360"/>
              <p:cNvGrpSpPr/>
              <p:nvPr/>
            </p:nvGrpSpPr>
            <p:grpSpPr>
              <a:xfrm rot="16200000">
                <a:off x="6751435" y="1093585"/>
                <a:ext cx="89315" cy="581025"/>
                <a:chOff x="6752810" y="1092200"/>
                <a:chExt cx="89315" cy="581025"/>
              </a:xfrm>
              <a:grpFill/>
            </p:grpSpPr>
            <p:sp>
              <p:nvSpPr>
                <p:cNvPr id="991" name="Trapezoid 990"/>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992" name="Trapezoid 991"/>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987" name="Group 361"/>
              <p:cNvGrpSpPr/>
              <p:nvPr/>
            </p:nvGrpSpPr>
            <p:grpSpPr>
              <a:xfrm>
                <a:off x="6752810" y="1092200"/>
                <a:ext cx="89315" cy="581025"/>
                <a:chOff x="6752810" y="1092200"/>
                <a:chExt cx="89315" cy="581025"/>
              </a:xfrm>
              <a:grpFill/>
            </p:grpSpPr>
            <p:sp>
              <p:nvSpPr>
                <p:cNvPr id="989" name="Trapezoid 988"/>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990" name="Trapezoid 989"/>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988" name="Donut 987"/>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grpSp>
        <p:nvGrpSpPr>
          <p:cNvPr id="1010" name="Group 352"/>
          <p:cNvGrpSpPr>
            <a:grpSpLocks/>
          </p:cNvGrpSpPr>
          <p:nvPr/>
        </p:nvGrpSpPr>
        <p:grpSpPr bwMode="auto">
          <a:xfrm>
            <a:off x="7429491" y="1422396"/>
            <a:ext cx="245543" cy="245422"/>
            <a:chOff x="7162801" y="1371601"/>
            <a:chExt cx="397863" cy="397863"/>
          </a:xfrm>
        </p:grpSpPr>
        <p:sp>
          <p:nvSpPr>
            <p:cNvPr id="1011" name="Rounded Rectangle 1010"/>
            <p:cNvSpPr>
              <a:spLocks noChangeArrowheads="1"/>
            </p:cNvSpPr>
            <p:nvPr/>
          </p:nvSpPr>
          <p:spPr bwMode="auto">
            <a:xfrm rot="-2619823">
              <a:off x="7162281" y="1372297"/>
              <a:ext cx="398383" cy="396990"/>
            </a:xfrm>
            <a:prstGeom prst="roundRect">
              <a:avLst>
                <a:gd name="adj" fmla="val 24384"/>
              </a:avLst>
            </a:prstGeom>
            <a:solidFill>
              <a:srgbClr val="9700FE"/>
            </a:solidFill>
            <a:ln w="12700">
              <a:noFill/>
              <a:round/>
              <a:headEnd type="none" w="sm" len="sm"/>
              <a:tailEnd type="none" w="sm" len="sm"/>
            </a:ln>
            <a:effectLst/>
          </p:spPr>
          <p:txBody>
            <a:bodyPr/>
            <a:lstStyle/>
            <a:p>
              <a:pPr>
                <a:defRPr/>
              </a:pPr>
              <a:endParaRPr lang="en-US">
                <a:ea typeface="ＭＳ Ｐゴシック" pitchFamily="-112" charset="-128"/>
                <a:cs typeface="+mn-cs"/>
              </a:endParaRPr>
            </a:p>
          </p:txBody>
        </p:sp>
        <p:sp>
          <p:nvSpPr>
            <p:cNvPr id="1012" name="Rounded Rectangle 187"/>
            <p:cNvSpPr>
              <a:spLocks noChangeArrowheads="1"/>
            </p:cNvSpPr>
            <p:nvPr/>
          </p:nvSpPr>
          <p:spPr bwMode="auto">
            <a:xfrm rot="-2619823">
              <a:off x="7180466" y="1395411"/>
              <a:ext cx="361764" cy="352547"/>
            </a:xfrm>
            <a:prstGeom prst="roundRect">
              <a:avLst>
                <a:gd name="adj" fmla="val 24384"/>
              </a:avLst>
            </a:prstGeom>
            <a:solidFill>
              <a:srgbClr val="00AE00"/>
            </a:solidFill>
            <a:ln w="19050">
              <a:solidFill>
                <a:schemeClr val="tx1"/>
              </a:solidFill>
              <a:round/>
              <a:headEnd type="none" w="sm" len="sm"/>
              <a:tailEnd type="none" w="sm" len="sm"/>
            </a:ln>
            <a:effectLst/>
          </p:spPr>
          <p:txBody>
            <a:bodyPr/>
            <a:lstStyle/>
            <a:p>
              <a:endParaRPr lang="en-US"/>
            </a:p>
          </p:txBody>
        </p:sp>
        <p:grpSp>
          <p:nvGrpSpPr>
            <p:cNvPr id="1013" name="Group 356"/>
            <p:cNvGrpSpPr/>
            <p:nvPr/>
          </p:nvGrpSpPr>
          <p:grpSpPr>
            <a:xfrm>
              <a:off x="7229463" y="1435106"/>
              <a:ext cx="169398" cy="169387"/>
              <a:chOff x="6499640" y="1092200"/>
              <a:chExt cx="586964" cy="586911"/>
            </a:xfrm>
            <a:solidFill>
              <a:schemeClr val="tx1"/>
            </a:solidFill>
          </p:grpSpPr>
          <p:grpSp>
            <p:nvGrpSpPr>
              <p:cNvPr id="1028" name="Group 371"/>
              <p:cNvGrpSpPr/>
              <p:nvPr/>
            </p:nvGrpSpPr>
            <p:grpSpPr>
              <a:xfrm rot="13500000">
                <a:off x="6745495" y="1093067"/>
                <a:ext cx="89315" cy="581025"/>
                <a:chOff x="6752810" y="1092200"/>
                <a:chExt cx="89315" cy="581025"/>
              </a:xfrm>
              <a:grpFill/>
            </p:grpSpPr>
            <p:sp>
              <p:nvSpPr>
                <p:cNvPr id="1039" name="Trapezoid 1038"/>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040" name="Trapezoid 1039"/>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029" name="Group 372"/>
              <p:cNvGrpSpPr/>
              <p:nvPr/>
            </p:nvGrpSpPr>
            <p:grpSpPr>
              <a:xfrm rot="18900000">
                <a:off x="6743700" y="1098086"/>
                <a:ext cx="89315" cy="581025"/>
                <a:chOff x="6752810" y="1092200"/>
                <a:chExt cx="89315" cy="581025"/>
              </a:xfrm>
              <a:grpFill/>
            </p:grpSpPr>
            <p:sp>
              <p:nvSpPr>
                <p:cNvPr id="1037" name="Trapezoid 1036"/>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038" name="Trapezoid 1037"/>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030" name="Group 373"/>
              <p:cNvGrpSpPr/>
              <p:nvPr/>
            </p:nvGrpSpPr>
            <p:grpSpPr>
              <a:xfrm rot="16200000">
                <a:off x="6751434" y="1093584"/>
                <a:ext cx="89315" cy="581025"/>
                <a:chOff x="6752810" y="1092200"/>
                <a:chExt cx="89315" cy="581025"/>
              </a:xfrm>
              <a:grpFill/>
            </p:grpSpPr>
            <p:sp>
              <p:nvSpPr>
                <p:cNvPr id="1035" name="Trapezoid 1034"/>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036" name="Trapezoid 1035"/>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031" name="Group 374"/>
              <p:cNvGrpSpPr/>
              <p:nvPr/>
            </p:nvGrpSpPr>
            <p:grpSpPr>
              <a:xfrm>
                <a:off x="6752810" y="1092200"/>
                <a:ext cx="89315" cy="581025"/>
                <a:chOff x="6752810" y="1092200"/>
                <a:chExt cx="89315" cy="581025"/>
              </a:xfrm>
              <a:grpFill/>
            </p:grpSpPr>
            <p:sp>
              <p:nvSpPr>
                <p:cNvPr id="1033" name="Trapezoid 1032"/>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034" name="Trapezoid 1033"/>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1032" name="Donut 1031"/>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014" name="Group 357"/>
            <p:cNvGrpSpPr/>
            <p:nvPr/>
          </p:nvGrpSpPr>
          <p:grpSpPr>
            <a:xfrm rot="20373469">
              <a:off x="7345650" y="1559049"/>
              <a:ext cx="140990" cy="140980"/>
              <a:chOff x="6499640" y="1092200"/>
              <a:chExt cx="586965" cy="586911"/>
            </a:xfrm>
            <a:solidFill>
              <a:schemeClr val="tx1"/>
            </a:solidFill>
          </p:grpSpPr>
          <p:grpSp>
            <p:nvGrpSpPr>
              <p:cNvPr id="1015" name="Group 358"/>
              <p:cNvGrpSpPr/>
              <p:nvPr/>
            </p:nvGrpSpPr>
            <p:grpSpPr>
              <a:xfrm rot="13500000">
                <a:off x="6745495" y="1093067"/>
                <a:ext cx="89315" cy="581025"/>
                <a:chOff x="6752810" y="1092200"/>
                <a:chExt cx="89315" cy="581025"/>
              </a:xfrm>
              <a:grpFill/>
            </p:grpSpPr>
            <p:sp>
              <p:nvSpPr>
                <p:cNvPr id="1026" name="Trapezoid 1025"/>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027" name="Trapezoid 1026"/>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016" name="Group 359"/>
              <p:cNvGrpSpPr/>
              <p:nvPr/>
            </p:nvGrpSpPr>
            <p:grpSpPr>
              <a:xfrm rot="18900000">
                <a:off x="6743700" y="1098086"/>
                <a:ext cx="89315" cy="581025"/>
                <a:chOff x="6752810" y="1092200"/>
                <a:chExt cx="89315" cy="581025"/>
              </a:xfrm>
              <a:grpFill/>
            </p:grpSpPr>
            <p:sp>
              <p:nvSpPr>
                <p:cNvPr id="1024" name="Trapezoid 1023"/>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025" name="Trapezoid 1024"/>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017" name="Group 360"/>
              <p:cNvGrpSpPr/>
              <p:nvPr/>
            </p:nvGrpSpPr>
            <p:grpSpPr>
              <a:xfrm rot="16200000">
                <a:off x="6751435" y="1093585"/>
                <a:ext cx="89315" cy="581025"/>
                <a:chOff x="6752810" y="1092200"/>
                <a:chExt cx="89315" cy="581025"/>
              </a:xfrm>
              <a:grpFill/>
            </p:grpSpPr>
            <p:sp>
              <p:nvSpPr>
                <p:cNvPr id="1022" name="Trapezoid 1021"/>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023" name="Trapezoid 1022"/>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018" name="Group 361"/>
              <p:cNvGrpSpPr/>
              <p:nvPr/>
            </p:nvGrpSpPr>
            <p:grpSpPr>
              <a:xfrm>
                <a:off x="6752810" y="1092200"/>
                <a:ext cx="89315" cy="581025"/>
                <a:chOff x="6752810" y="1092200"/>
                <a:chExt cx="89315" cy="581025"/>
              </a:xfrm>
              <a:grpFill/>
            </p:grpSpPr>
            <p:sp>
              <p:nvSpPr>
                <p:cNvPr id="1020" name="Trapezoid 1019"/>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021" name="Trapezoid 1020"/>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1019" name="Donut 1018"/>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grpSp>
        <p:nvGrpSpPr>
          <p:cNvPr id="1041" name="Group 352"/>
          <p:cNvGrpSpPr>
            <a:grpSpLocks/>
          </p:cNvGrpSpPr>
          <p:nvPr/>
        </p:nvGrpSpPr>
        <p:grpSpPr bwMode="auto">
          <a:xfrm>
            <a:off x="7429492" y="1680630"/>
            <a:ext cx="245543" cy="245422"/>
            <a:chOff x="7162801" y="1371601"/>
            <a:chExt cx="397863" cy="397863"/>
          </a:xfrm>
        </p:grpSpPr>
        <p:sp>
          <p:nvSpPr>
            <p:cNvPr id="1042" name="Rounded Rectangle 1041"/>
            <p:cNvSpPr>
              <a:spLocks noChangeArrowheads="1"/>
            </p:cNvSpPr>
            <p:nvPr/>
          </p:nvSpPr>
          <p:spPr bwMode="auto">
            <a:xfrm rot="-2619823">
              <a:off x="7162281" y="1372297"/>
              <a:ext cx="398383" cy="396990"/>
            </a:xfrm>
            <a:prstGeom prst="roundRect">
              <a:avLst>
                <a:gd name="adj" fmla="val 24384"/>
              </a:avLst>
            </a:prstGeom>
            <a:solidFill>
              <a:srgbClr val="9700FE"/>
            </a:solidFill>
            <a:ln w="12700">
              <a:noFill/>
              <a:round/>
              <a:headEnd type="none" w="sm" len="sm"/>
              <a:tailEnd type="none" w="sm" len="sm"/>
            </a:ln>
            <a:effectLst/>
          </p:spPr>
          <p:txBody>
            <a:bodyPr/>
            <a:lstStyle/>
            <a:p>
              <a:pPr>
                <a:defRPr/>
              </a:pPr>
              <a:endParaRPr lang="en-US">
                <a:ea typeface="ＭＳ Ｐゴシック" pitchFamily="-112" charset="-128"/>
                <a:cs typeface="+mn-cs"/>
              </a:endParaRPr>
            </a:p>
          </p:txBody>
        </p:sp>
        <p:sp>
          <p:nvSpPr>
            <p:cNvPr id="1043" name="Rounded Rectangle 187"/>
            <p:cNvSpPr>
              <a:spLocks noChangeArrowheads="1"/>
            </p:cNvSpPr>
            <p:nvPr/>
          </p:nvSpPr>
          <p:spPr bwMode="auto">
            <a:xfrm rot="-2619823">
              <a:off x="7180466" y="1395411"/>
              <a:ext cx="361764" cy="352547"/>
            </a:xfrm>
            <a:prstGeom prst="roundRect">
              <a:avLst>
                <a:gd name="adj" fmla="val 24384"/>
              </a:avLst>
            </a:prstGeom>
            <a:solidFill>
              <a:srgbClr val="00AE00"/>
            </a:solidFill>
            <a:ln w="19050">
              <a:solidFill>
                <a:schemeClr val="tx1"/>
              </a:solidFill>
              <a:round/>
              <a:headEnd type="none" w="sm" len="sm"/>
              <a:tailEnd type="none" w="sm" len="sm"/>
            </a:ln>
            <a:effectLst/>
          </p:spPr>
          <p:txBody>
            <a:bodyPr/>
            <a:lstStyle/>
            <a:p>
              <a:endParaRPr lang="en-US"/>
            </a:p>
          </p:txBody>
        </p:sp>
        <p:grpSp>
          <p:nvGrpSpPr>
            <p:cNvPr id="1044" name="Group 356"/>
            <p:cNvGrpSpPr/>
            <p:nvPr/>
          </p:nvGrpSpPr>
          <p:grpSpPr>
            <a:xfrm>
              <a:off x="7229463" y="1435106"/>
              <a:ext cx="169398" cy="169387"/>
              <a:chOff x="6499640" y="1092200"/>
              <a:chExt cx="586964" cy="586911"/>
            </a:xfrm>
            <a:solidFill>
              <a:schemeClr val="tx1"/>
            </a:solidFill>
          </p:grpSpPr>
          <p:grpSp>
            <p:nvGrpSpPr>
              <p:cNvPr id="1059" name="Group 371"/>
              <p:cNvGrpSpPr/>
              <p:nvPr/>
            </p:nvGrpSpPr>
            <p:grpSpPr>
              <a:xfrm rot="13500000">
                <a:off x="6745495" y="1093067"/>
                <a:ext cx="89315" cy="581025"/>
                <a:chOff x="6752810" y="1092200"/>
                <a:chExt cx="89315" cy="581025"/>
              </a:xfrm>
              <a:grpFill/>
            </p:grpSpPr>
            <p:sp>
              <p:nvSpPr>
                <p:cNvPr id="1070" name="Trapezoid 1069"/>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071" name="Trapezoid 1070"/>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060" name="Group 372"/>
              <p:cNvGrpSpPr/>
              <p:nvPr/>
            </p:nvGrpSpPr>
            <p:grpSpPr>
              <a:xfrm rot="18900000">
                <a:off x="6743700" y="1098086"/>
                <a:ext cx="89315" cy="581025"/>
                <a:chOff x="6752810" y="1092200"/>
                <a:chExt cx="89315" cy="581025"/>
              </a:xfrm>
              <a:grpFill/>
            </p:grpSpPr>
            <p:sp>
              <p:nvSpPr>
                <p:cNvPr id="1068" name="Trapezoid 1067"/>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069" name="Trapezoid 1068"/>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061" name="Group 373"/>
              <p:cNvGrpSpPr/>
              <p:nvPr/>
            </p:nvGrpSpPr>
            <p:grpSpPr>
              <a:xfrm rot="16200000">
                <a:off x="6751434" y="1093584"/>
                <a:ext cx="89315" cy="581025"/>
                <a:chOff x="6752810" y="1092200"/>
                <a:chExt cx="89315" cy="581025"/>
              </a:xfrm>
              <a:grpFill/>
            </p:grpSpPr>
            <p:sp>
              <p:nvSpPr>
                <p:cNvPr id="1066" name="Trapezoid 1065"/>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067" name="Trapezoid 1066"/>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062" name="Group 374"/>
              <p:cNvGrpSpPr/>
              <p:nvPr/>
            </p:nvGrpSpPr>
            <p:grpSpPr>
              <a:xfrm>
                <a:off x="6752810" y="1092200"/>
                <a:ext cx="89315" cy="581025"/>
                <a:chOff x="6752810" y="1092200"/>
                <a:chExt cx="89315" cy="581025"/>
              </a:xfrm>
              <a:grpFill/>
            </p:grpSpPr>
            <p:sp>
              <p:nvSpPr>
                <p:cNvPr id="1064" name="Trapezoid 1063"/>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065" name="Trapezoid 1064"/>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1063" name="Donut 1062"/>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045" name="Group 357"/>
            <p:cNvGrpSpPr/>
            <p:nvPr/>
          </p:nvGrpSpPr>
          <p:grpSpPr>
            <a:xfrm rot="20373469">
              <a:off x="7345650" y="1559049"/>
              <a:ext cx="140990" cy="140980"/>
              <a:chOff x="6499640" y="1092200"/>
              <a:chExt cx="586965" cy="586911"/>
            </a:xfrm>
            <a:solidFill>
              <a:schemeClr val="tx1"/>
            </a:solidFill>
          </p:grpSpPr>
          <p:grpSp>
            <p:nvGrpSpPr>
              <p:cNvPr id="1046" name="Group 358"/>
              <p:cNvGrpSpPr/>
              <p:nvPr/>
            </p:nvGrpSpPr>
            <p:grpSpPr>
              <a:xfrm rot="13500000">
                <a:off x="6745495" y="1093067"/>
                <a:ext cx="89315" cy="581025"/>
                <a:chOff x="6752810" y="1092200"/>
                <a:chExt cx="89315" cy="581025"/>
              </a:xfrm>
              <a:grpFill/>
            </p:grpSpPr>
            <p:sp>
              <p:nvSpPr>
                <p:cNvPr id="1057" name="Trapezoid 1056"/>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058" name="Trapezoid 1057"/>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047" name="Group 359"/>
              <p:cNvGrpSpPr/>
              <p:nvPr/>
            </p:nvGrpSpPr>
            <p:grpSpPr>
              <a:xfrm rot="18900000">
                <a:off x="6743700" y="1098086"/>
                <a:ext cx="89315" cy="581025"/>
                <a:chOff x="6752810" y="1092200"/>
                <a:chExt cx="89315" cy="581025"/>
              </a:xfrm>
              <a:grpFill/>
            </p:grpSpPr>
            <p:sp>
              <p:nvSpPr>
                <p:cNvPr id="1055" name="Trapezoid 1054"/>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056" name="Trapezoid 1055"/>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048" name="Group 360"/>
              <p:cNvGrpSpPr/>
              <p:nvPr/>
            </p:nvGrpSpPr>
            <p:grpSpPr>
              <a:xfrm rot="16200000">
                <a:off x="6751435" y="1093585"/>
                <a:ext cx="89315" cy="581025"/>
                <a:chOff x="6752810" y="1092200"/>
                <a:chExt cx="89315" cy="581025"/>
              </a:xfrm>
              <a:grpFill/>
            </p:grpSpPr>
            <p:sp>
              <p:nvSpPr>
                <p:cNvPr id="1053" name="Trapezoid 1052"/>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054" name="Trapezoid 1053"/>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049" name="Group 361"/>
              <p:cNvGrpSpPr/>
              <p:nvPr/>
            </p:nvGrpSpPr>
            <p:grpSpPr>
              <a:xfrm>
                <a:off x="6752810" y="1092200"/>
                <a:ext cx="89315" cy="581025"/>
                <a:chOff x="6752810" y="1092200"/>
                <a:chExt cx="89315" cy="581025"/>
              </a:xfrm>
              <a:grpFill/>
            </p:grpSpPr>
            <p:sp>
              <p:nvSpPr>
                <p:cNvPr id="1051" name="Trapezoid 1050"/>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052" name="Trapezoid 1051"/>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1050" name="Donut 1049"/>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grpSp>
        <p:nvGrpSpPr>
          <p:cNvPr id="1074" name="Group 352"/>
          <p:cNvGrpSpPr>
            <a:grpSpLocks/>
          </p:cNvGrpSpPr>
          <p:nvPr/>
        </p:nvGrpSpPr>
        <p:grpSpPr bwMode="auto">
          <a:xfrm>
            <a:off x="5791200" y="1663923"/>
            <a:ext cx="245543" cy="245422"/>
            <a:chOff x="7162801" y="1371601"/>
            <a:chExt cx="397863" cy="397863"/>
          </a:xfrm>
        </p:grpSpPr>
        <p:sp>
          <p:nvSpPr>
            <p:cNvPr id="1075" name="Rounded Rectangle 1074"/>
            <p:cNvSpPr>
              <a:spLocks noChangeArrowheads="1"/>
            </p:cNvSpPr>
            <p:nvPr/>
          </p:nvSpPr>
          <p:spPr bwMode="auto">
            <a:xfrm rot="-2619823">
              <a:off x="7162281" y="1372297"/>
              <a:ext cx="398383" cy="396990"/>
            </a:xfrm>
            <a:prstGeom prst="roundRect">
              <a:avLst>
                <a:gd name="adj" fmla="val 24384"/>
              </a:avLst>
            </a:prstGeom>
            <a:solidFill>
              <a:srgbClr val="9700FE"/>
            </a:solidFill>
            <a:ln w="12700">
              <a:noFill/>
              <a:round/>
              <a:headEnd type="none" w="sm" len="sm"/>
              <a:tailEnd type="none" w="sm" len="sm"/>
            </a:ln>
            <a:effectLst/>
          </p:spPr>
          <p:txBody>
            <a:bodyPr/>
            <a:lstStyle/>
            <a:p>
              <a:pPr>
                <a:defRPr/>
              </a:pPr>
              <a:endParaRPr lang="en-US">
                <a:ea typeface="ＭＳ Ｐゴシック" pitchFamily="-112" charset="-128"/>
                <a:cs typeface="+mn-cs"/>
              </a:endParaRPr>
            </a:p>
          </p:txBody>
        </p:sp>
        <p:sp>
          <p:nvSpPr>
            <p:cNvPr id="1076" name="Rounded Rectangle 187"/>
            <p:cNvSpPr>
              <a:spLocks noChangeArrowheads="1"/>
            </p:cNvSpPr>
            <p:nvPr/>
          </p:nvSpPr>
          <p:spPr bwMode="auto">
            <a:xfrm rot="-2619823">
              <a:off x="7180466" y="1395411"/>
              <a:ext cx="361764" cy="352547"/>
            </a:xfrm>
            <a:prstGeom prst="roundRect">
              <a:avLst>
                <a:gd name="adj" fmla="val 24384"/>
              </a:avLst>
            </a:prstGeom>
            <a:solidFill>
              <a:srgbClr val="FFFF00"/>
            </a:solidFill>
            <a:ln w="19050">
              <a:solidFill>
                <a:schemeClr val="tx1"/>
              </a:solidFill>
              <a:round/>
              <a:headEnd type="none" w="sm" len="sm"/>
              <a:tailEnd type="none" w="sm" len="sm"/>
            </a:ln>
            <a:effectLst/>
          </p:spPr>
          <p:txBody>
            <a:bodyPr/>
            <a:lstStyle/>
            <a:p>
              <a:endParaRPr lang="en-US"/>
            </a:p>
          </p:txBody>
        </p:sp>
        <p:grpSp>
          <p:nvGrpSpPr>
            <p:cNvPr id="1077" name="Group 356"/>
            <p:cNvGrpSpPr/>
            <p:nvPr/>
          </p:nvGrpSpPr>
          <p:grpSpPr>
            <a:xfrm>
              <a:off x="7229463" y="1435106"/>
              <a:ext cx="169398" cy="169387"/>
              <a:chOff x="6499640" y="1092200"/>
              <a:chExt cx="586964" cy="586911"/>
            </a:xfrm>
            <a:solidFill>
              <a:schemeClr val="tx1"/>
            </a:solidFill>
          </p:grpSpPr>
          <p:grpSp>
            <p:nvGrpSpPr>
              <p:cNvPr id="1092" name="Group 371"/>
              <p:cNvGrpSpPr/>
              <p:nvPr/>
            </p:nvGrpSpPr>
            <p:grpSpPr>
              <a:xfrm rot="13500000">
                <a:off x="6745495" y="1093067"/>
                <a:ext cx="89315" cy="581025"/>
                <a:chOff x="6752810" y="1092200"/>
                <a:chExt cx="89315" cy="581025"/>
              </a:xfrm>
              <a:grpFill/>
            </p:grpSpPr>
            <p:sp>
              <p:nvSpPr>
                <p:cNvPr id="1103" name="Trapezoid 1102"/>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104" name="Trapezoid 1103"/>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093" name="Group 372"/>
              <p:cNvGrpSpPr/>
              <p:nvPr/>
            </p:nvGrpSpPr>
            <p:grpSpPr>
              <a:xfrm rot="18900000">
                <a:off x="6743700" y="1098086"/>
                <a:ext cx="89315" cy="581025"/>
                <a:chOff x="6752810" y="1092200"/>
                <a:chExt cx="89315" cy="581025"/>
              </a:xfrm>
              <a:grpFill/>
            </p:grpSpPr>
            <p:sp>
              <p:nvSpPr>
                <p:cNvPr id="1101" name="Trapezoid 1100"/>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102" name="Trapezoid 1101"/>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094" name="Group 373"/>
              <p:cNvGrpSpPr/>
              <p:nvPr/>
            </p:nvGrpSpPr>
            <p:grpSpPr>
              <a:xfrm rot="16200000">
                <a:off x="6751434" y="1093584"/>
                <a:ext cx="89315" cy="581025"/>
                <a:chOff x="6752810" y="1092200"/>
                <a:chExt cx="89315" cy="581025"/>
              </a:xfrm>
              <a:grpFill/>
            </p:grpSpPr>
            <p:sp>
              <p:nvSpPr>
                <p:cNvPr id="1099" name="Trapezoid 1098"/>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100" name="Trapezoid 1099"/>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095" name="Group 374"/>
              <p:cNvGrpSpPr/>
              <p:nvPr/>
            </p:nvGrpSpPr>
            <p:grpSpPr>
              <a:xfrm>
                <a:off x="6752810" y="1092200"/>
                <a:ext cx="89315" cy="581025"/>
                <a:chOff x="6752810" y="1092200"/>
                <a:chExt cx="89315" cy="581025"/>
              </a:xfrm>
              <a:grpFill/>
            </p:grpSpPr>
            <p:sp>
              <p:nvSpPr>
                <p:cNvPr id="1097" name="Trapezoid 1096"/>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098" name="Trapezoid 1097"/>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1096" name="Donut 1095"/>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078" name="Group 357"/>
            <p:cNvGrpSpPr/>
            <p:nvPr/>
          </p:nvGrpSpPr>
          <p:grpSpPr>
            <a:xfrm rot="20373469">
              <a:off x="7345650" y="1559049"/>
              <a:ext cx="140990" cy="140980"/>
              <a:chOff x="6499640" y="1092200"/>
              <a:chExt cx="586965" cy="586911"/>
            </a:xfrm>
            <a:solidFill>
              <a:schemeClr val="tx1"/>
            </a:solidFill>
          </p:grpSpPr>
          <p:grpSp>
            <p:nvGrpSpPr>
              <p:cNvPr id="1079" name="Group 358"/>
              <p:cNvGrpSpPr/>
              <p:nvPr/>
            </p:nvGrpSpPr>
            <p:grpSpPr>
              <a:xfrm rot="13500000">
                <a:off x="6745495" y="1093067"/>
                <a:ext cx="89315" cy="581025"/>
                <a:chOff x="6752810" y="1092200"/>
                <a:chExt cx="89315" cy="581025"/>
              </a:xfrm>
              <a:grpFill/>
            </p:grpSpPr>
            <p:sp>
              <p:nvSpPr>
                <p:cNvPr id="1090" name="Trapezoid 1089"/>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091" name="Trapezoid 1090"/>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080" name="Group 359"/>
              <p:cNvGrpSpPr/>
              <p:nvPr/>
            </p:nvGrpSpPr>
            <p:grpSpPr>
              <a:xfrm rot="18900000">
                <a:off x="6743700" y="1098086"/>
                <a:ext cx="89315" cy="581025"/>
                <a:chOff x="6752810" y="1092200"/>
                <a:chExt cx="89315" cy="581025"/>
              </a:xfrm>
              <a:grpFill/>
            </p:grpSpPr>
            <p:sp>
              <p:nvSpPr>
                <p:cNvPr id="1088" name="Trapezoid 1087"/>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089" name="Trapezoid 1088"/>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081" name="Group 360"/>
              <p:cNvGrpSpPr/>
              <p:nvPr/>
            </p:nvGrpSpPr>
            <p:grpSpPr>
              <a:xfrm rot="16200000">
                <a:off x="6751435" y="1093585"/>
                <a:ext cx="89315" cy="581025"/>
                <a:chOff x="6752810" y="1092200"/>
                <a:chExt cx="89315" cy="581025"/>
              </a:xfrm>
              <a:grpFill/>
            </p:grpSpPr>
            <p:sp>
              <p:nvSpPr>
                <p:cNvPr id="1086" name="Trapezoid 1085"/>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087" name="Trapezoid 1086"/>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082" name="Group 361"/>
              <p:cNvGrpSpPr/>
              <p:nvPr/>
            </p:nvGrpSpPr>
            <p:grpSpPr>
              <a:xfrm>
                <a:off x="6752810" y="1092200"/>
                <a:ext cx="89315" cy="581025"/>
                <a:chOff x="6752810" y="1092200"/>
                <a:chExt cx="89315" cy="581025"/>
              </a:xfrm>
              <a:grpFill/>
            </p:grpSpPr>
            <p:sp>
              <p:nvSpPr>
                <p:cNvPr id="1084" name="Trapezoid 1083"/>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085" name="Trapezoid 1084"/>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1083" name="Donut 1082"/>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grpSp>
        <p:nvGrpSpPr>
          <p:cNvPr id="1136" name="Group 1135"/>
          <p:cNvGrpSpPr/>
          <p:nvPr/>
        </p:nvGrpSpPr>
        <p:grpSpPr>
          <a:xfrm>
            <a:off x="3581400" y="1600200"/>
            <a:ext cx="276225" cy="357471"/>
            <a:chOff x="3581400" y="1600200"/>
            <a:chExt cx="276225" cy="357471"/>
          </a:xfrm>
        </p:grpSpPr>
        <p:pic>
          <p:nvPicPr>
            <p:cNvPr id="1073" name="Picture 1072" descr="vmware_logo3.png"/>
            <p:cNvPicPr>
              <a:picLocks noChangeAspect="1"/>
            </p:cNvPicPr>
            <p:nvPr/>
          </p:nvPicPr>
          <p:blipFill>
            <a:blip r:embed="rId4">
              <a:extLst>
                <a:ext uri="{BEBA8EAE-BF5A-486C-A8C5-ECC9F3942E4B}">
                  <a14:imgProps xmlns:a14="http://schemas.microsoft.com/office/drawing/2010/main" xmlns="">
                    <a14:imgLayer r:embed="rId21">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3581400" y="1676400"/>
              <a:ext cx="276225" cy="281271"/>
            </a:xfrm>
            <a:prstGeom prst="rect">
              <a:avLst/>
            </a:prstGeom>
          </p:spPr>
        </p:pic>
        <p:grpSp>
          <p:nvGrpSpPr>
            <p:cNvPr id="1105" name="Group 352"/>
            <p:cNvGrpSpPr>
              <a:grpSpLocks/>
            </p:cNvGrpSpPr>
            <p:nvPr/>
          </p:nvGrpSpPr>
          <p:grpSpPr bwMode="auto">
            <a:xfrm>
              <a:off x="3581400" y="1600200"/>
              <a:ext cx="245543" cy="245422"/>
              <a:chOff x="7162801" y="1371601"/>
              <a:chExt cx="397863" cy="397863"/>
            </a:xfrm>
          </p:grpSpPr>
          <p:sp>
            <p:nvSpPr>
              <p:cNvPr id="1106" name="Rounded Rectangle 1105"/>
              <p:cNvSpPr>
                <a:spLocks noChangeArrowheads="1"/>
              </p:cNvSpPr>
              <p:nvPr/>
            </p:nvSpPr>
            <p:spPr bwMode="auto">
              <a:xfrm rot="-2619823">
                <a:off x="7162281" y="1372297"/>
                <a:ext cx="398383" cy="396990"/>
              </a:xfrm>
              <a:prstGeom prst="roundRect">
                <a:avLst>
                  <a:gd name="adj" fmla="val 24384"/>
                </a:avLst>
              </a:prstGeom>
              <a:solidFill>
                <a:srgbClr val="9700FE"/>
              </a:solidFill>
              <a:ln w="12700">
                <a:noFill/>
                <a:round/>
                <a:headEnd type="none" w="sm" len="sm"/>
                <a:tailEnd type="none" w="sm" len="sm"/>
              </a:ln>
              <a:effectLst/>
            </p:spPr>
            <p:txBody>
              <a:bodyPr/>
              <a:lstStyle/>
              <a:p>
                <a:pPr>
                  <a:defRPr/>
                </a:pPr>
                <a:endParaRPr lang="en-US">
                  <a:ea typeface="ＭＳ Ｐゴシック" pitchFamily="-112" charset="-128"/>
                  <a:cs typeface="+mn-cs"/>
                </a:endParaRPr>
              </a:p>
            </p:txBody>
          </p:sp>
          <p:sp>
            <p:nvSpPr>
              <p:cNvPr id="1107" name="Rounded Rectangle 187"/>
              <p:cNvSpPr>
                <a:spLocks noChangeArrowheads="1"/>
              </p:cNvSpPr>
              <p:nvPr/>
            </p:nvSpPr>
            <p:spPr bwMode="auto">
              <a:xfrm rot="-2619823">
                <a:off x="7180466" y="1395411"/>
                <a:ext cx="361764" cy="352547"/>
              </a:xfrm>
              <a:prstGeom prst="roundRect">
                <a:avLst>
                  <a:gd name="adj" fmla="val 24384"/>
                </a:avLst>
              </a:prstGeom>
              <a:solidFill>
                <a:srgbClr val="FFFF00"/>
              </a:solidFill>
              <a:ln w="19050">
                <a:solidFill>
                  <a:schemeClr val="tx1"/>
                </a:solidFill>
                <a:round/>
                <a:headEnd type="none" w="sm" len="sm"/>
                <a:tailEnd type="none" w="sm" len="sm"/>
              </a:ln>
              <a:effectLst/>
            </p:spPr>
            <p:txBody>
              <a:bodyPr/>
              <a:lstStyle/>
              <a:p>
                <a:endParaRPr lang="en-US"/>
              </a:p>
            </p:txBody>
          </p:sp>
          <p:grpSp>
            <p:nvGrpSpPr>
              <p:cNvPr id="1108" name="Group 356"/>
              <p:cNvGrpSpPr/>
              <p:nvPr/>
            </p:nvGrpSpPr>
            <p:grpSpPr>
              <a:xfrm>
                <a:off x="7229463" y="1435106"/>
                <a:ext cx="169398" cy="169387"/>
                <a:chOff x="6499640" y="1092200"/>
                <a:chExt cx="586964" cy="586911"/>
              </a:xfrm>
              <a:solidFill>
                <a:schemeClr val="tx1"/>
              </a:solidFill>
            </p:grpSpPr>
            <p:grpSp>
              <p:nvGrpSpPr>
                <p:cNvPr id="1123" name="Group 371"/>
                <p:cNvGrpSpPr/>
                <p:nvPr/>
              </p:nvGrpSpPr>
              <p:grpSpPr>
                <a:xfrm rot="13500000">
                  <a:off x="6745495" y="1093067"/>
                  <a:ext cx="89315" cy="581025"/>
                  <a:chOff x="6752810" y="1092200"/>
                  <a:chExt cx="89315" cy="581025"/>
                </a:xfrm>
                <a:grpFill/>
              </p:grpSpPr>
              <p:sp>
                <p:nvSpPr>
                  <p:cNvPr id="1134" name="Trapezoid 1133"/>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135" name="Trapezoid 1134"/>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124" name="Group 372"/>
                <p:cNvGrpSpPr/>
                <p:nvPr/>
              </p:nvGrpSpPr>
              <p:grpSpPr>
                <a:xfrm rot="18900000">
                  <a:off x="6743700" y="1098086"/>
                  <a:ext cx="89315" cy="581025"/>
                  <a:chOff x="6752810" y="1092200"/>
                  <a:chExt cx="89315" cy="581025"/>
                </a:xfrm>
                <a:grpFill/>
              </p:grpSpPr>
              <p:sp>
                <p:nvSpPr>
                  <p:cNvPr id="1132" name="Trapezoid 1131"/>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133" name="Trapezoid 1132"/>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125" name="Group 373"/>
                <p:cNvGrpSpPr/>
                <p:nvPr/>
              </p:nvGrpSpPr>
              <p:grpSpPr>
                <a:xfrm rot="16200000">
                  <a:off x="6751434" y="1093584"/>
                  <a:ext cx="89315" cy="581025"/>
                  <a:chOff x="6752810" y="1092200"/>
                  <a:chExt cx="89315" cy="581025"/>
                </a:xfrm>
                <a:grpFill/>
              </p:grpSpPr>
              <p:sp>
                <p:nvSpPr>
                  <p:cNvPr id="1130" name="Trapezoid 1129"/>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131" name="Trapezoid 1130"/>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126" name="Group 374"/>
                <p:cNvGrpSpPr/>
                <p:nvPr/>
              </p:nvGrpSpPr>
              <p:grpSpPr>
                <a:xfrm>
                  <a:off x="6752810" y="1092200"/>
                  <a:ext cx="89315" cy="581025"/>
                  <a:chOff x="6752810" y="1092200"/>
                  <a:chExt cx="89315" cy="581025"/>
                </a:xfrm>
                <a:grpFill/>
              </p:grpSpPr>
              <p:sp>
                <p:nvSpPr>
                  <p:cNvPr id="1128" name="Trapezoid 1127"/>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129" name="Trapezoid 1128"/>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1127" name="Donut 1126"/>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109" name="Group 357"/>
              <p:cNvGrpSpPr/>
              <p:nvPr/>
            </p:nvGrpSpPr>
            <p:grpSpPr>
              <a:xfrm rot="20373469">
                <a:off x="7345650" y="1559049"/>
                <a:ext cx="140990" cy="140980"/>
                <a:chOff x="6499640" y="1092200"/>
                <a:chExt cx="586965" cy="586911"/>
              </a:xfrm>
              <a:solidFill>
                <a:schemeClr val="tx1"/>
              </a:solidFill>
            </p:grpSpPr>
            <p:grpSp>
              <p:nvGrpSpPr>
                <p:cNvPr id="1110" name="Group 358"/>
                <p:cNvGrpSpPr/>
                <p:nvPr/>
              </p:nvGrpSpPr>
              <p:grpSpPr>
                <a:xfrm rot="13500000">
                  <a:off x="6745495" y="1093067"/>
                  <a:ext cx="89315" cy="581025"/>
                  <a:chOff x="6752810" y="1092200"/>
                  <a:chExt cx="89315" cy="581025"/>
                </a:xfrm>
                <a:grpFill/>
              </p:grpSpPr>
              <p:sp>
                <p:nvSpPr>
                  <p:cNvPr id="1121" name="Trapezoid 1120"/>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122" name="Trapezoid 1121"/>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111" name="Group 359"/>
                <p:cNvGrpSpPr/>
                <p:nvPr/>
              </p:nvGrpSpPr>
              <p:grpSpPr>
                <a:xfrm rot="18900000">
                  <a:off x="6743700" y="1098086"/>
                  <a:ext cx="89315" cy="581025"/>
                  <a:chOff x="6752810" y="1092200"/>
                  <a:chExt cx="89315" cy="581025"/>
                </a:xfrm>
                <a:grpFill/>
              </p:grpSpPr>
              <p:sp>
                <p:nvSpPr>
                  <p:cNvPr id="1119" name="Trapezoid 1118"/>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120" name="Trapezoid 1119"/>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112" name="Group 360"/>
                <p:cNvGrpSpPr/>
                <p:nvPr/>
              </p:nvGrpSpPr>
              <p:grpSpPr>
                <a:xfrm rot="16200000">
                  <a:off x="6751435" y="1093585"/>
                  <a:ext cx="89315" cy="581025"/>
                  <a:chOff x="6752810" y="1092200"/>
                  <a:chExt cx="89315" cy="581025"/>
                </a:xfrm>
                <a:grpFill/>
              </p:grpSpPr>
              <p:sp>
                <p:nvSpPr>
                  <p:cNvPr id="1117" name="Trapezoid 1116"/>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118" name="Trapezoid 1117"/>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113" name="Group 361"/>
                <p:cNvGrpSpPr/>
                <p:nvPr/>
              </p:nvGrpSpPr>
              <p:grpSpPr>
                <a:xfrm>
                  <a:off x="6752810" y="1092200"/>
                  <a:ext cx="89315" cy="581025"/>
                  <a:chOff x="6752810" y="1092200"/>
                  <a:chExt cx="89315" cy="581025"/>
                </a:xfrm>
                <a:grpFill/>
              </p:grpSpPr>
              <p:sp>
                <p:nvSpPr>
                  <p:cNvPr id="1115" name="Trapezoid 1114"/>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116" name="Trapezoid 1115"/>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1114" name="Donut 1113"/>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grpSp>
      <p:grpSp>
        <p:nvGrpSpPr>
          <p:cNvPr id="1137" name="Group 1136"/>
          <p:cNvGrpSpPr/>
          <p:nvPr/>
        </p:nvGrpSpPr>
        <p:grpSpPr>
          <a:xfrm>
            <a:off x="3276600" y="1600200"/>
            <a:ext cx="276225" cy="357471"/>
            <a:chOff x="3581400" y="1600200"/>
            <a:chExt cx="276225" cy="357471"/>
          </a:xfrm>
        </p:grpSpPr>
        <p:pic>
          <p:nvPicPr>
            <p:cNvPr id="1138" name="Picture 1137" descr="vmware_logo3.png"/>
            <p:cNvPicPr>
              <a:picLocks noChangeAspect="1"/>
            </p:cNvPicPr>
            <p:nvPr/>
          </p:nvPicPr>
          <p:blipFill>
            <a:blip r:embed="rId4">
              <a:extLst>
                <a:ext uri="{BEBA8EAE-BF5A-486C-A8C5-ECC9F3942E4B}">
                  <a14:imgProps xmlns:a14="http://schemas.microsoft.com/office/drawing/2010/main" xmlns="">
                    <a14:imgLayer r:embed="rId8">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3581400" y="1676400"/>
              <a:ext cx="276225" cy="281271"/>
            </a:xfrm>
            <a:prstGeom prst="rect">
              <a:avLst/>
            </a:prstGeom>
          </p:spPr>
        </p:pic>
        <p:grpSp>
          <p:nvGrpSpPr>
            <p:cNvPr id="1139" name="Group 352"/>
            <p:cNvGrpSpPr>
              <a:grpSpLocks/>
            </p:cNvGrpSpPr>
            <p:nvPr/>
          </p:nvGrpSpPr>
          <p:grpSpPr bwMode="auto">
            <a:xfrm>
              <a:off x="3581400" y="1600200"/>
              <a:ext cx="245543" cy="245422"/>
              <a:chOff x="7162801" y="1371601"/>
              <a:chExt cx="397863" cy="397863"/>
            </a:xfrm>
          </p:grpSpPr>
          <p:sp>
            <p:nvSpPr>
              <p:cNvPr id="1140" name="Rounded Rectangle 1139"/>
              <p:cNvSpPr>
                <a:spLocks noChangeArrowheads="1"/>
              </p:cNvSpPr>
              <p:nvPr/>
            </p:nvSpPr>
            <p:spPr bwMode="auto">
              <a:xfrm rot="-2619823">
                <a:off x="7162281" y="1372297"/>
                <a:ext cx="398383" cy="396990"/>
              </a:xfrm>
              <a:prstGeom prst="roundRect">
                <a:avLst>
                  <a:gd name="adj" fmla="val 24384"/>
                </a:avLst>
              </a:prstGeom>
              <a:solidFill>
                <a:srgbClr val="9700FE"/>
              </a:solidFill>
              <a:ln w="12700">
                <a:noFill/>
                <a:round/>
                <a:headEnd type="none" w="sm" len="sm"/>
                <a:tailEnd type="none" w="sm" len="sm"/>
              </a:ln>
              <a:effectLst/>
            </p:spPr>
            <p:txBody>
              <a:bodyPr/>
              <a:lstStyle/>
              <a:p>
                <a:pPr>
                  <a:defRPr/>
                </a:pPr>
                <a:endParaRPr lang="en-US">
                  <a:ea typeface="ＭＳ Ｐゴシック" pitchFamily="-112" charset="-128"/>
                  <a:cs typeface="+mn-cs"/>
                </a:endParaRPr>
              </a:p>
            </p:txBody>
          </p:sp>
          <p:sp>
            <p:nvSpPr>
              <p:cNvPr id="1141" name="Rounded Rectangle 187"/>
              <p:cNvSpPr>
                <a:spLocks noChangeArrowheads="1"/>
              </p:cNvSpPr>
              <p:nvPr/>
            </p:nvSpPr>
            <p:spPr bwMode="auto">
              <a:xfrm rot="-2619823">
                <a:off x="7180466" y="1395411"/>
                <a:ext cx="361764" cy="352547"/>
              </a:xfrm>
              <a:prstGeom prst="roundRect">
                <a:avLst>
                  <a:gd name="adj" fmla="val 24384"/>
                </a:avLst>
              </a:prstGeom>
              <a:solidFill>
                <a:srgbClr val="FFFF00"/>
              </a:solidFill>
              <a:ln w="19050">
                <a:solidFill>
                  <a:schemeClr val="tx1"/>
                </a:solidFill>
                <a:round/>
                <a:headEnd type="none" w="sm" len="sm"/>
                <a:tailEnd type="none" w="sm" len="sm"/>
              </a:ln>
              <a:effectLst/>
            </p:spPr>
            <p:txBody>
              <a:bodyPr/>
              <a:lstStyle/>
              <a:p>
                <a:endParaRPr lang="en-US"/>
              </a:p>
            </p:txBody>
          </p:sp>
          <p:grpSp>
            <p:nvGrpSpPr>
              <p:cNvPr id="1142" name="Group 356"/>
              <p:cNvGrpSpPr/>
              <p:nvPr/>
            </p:nvGrpSpPr>
            <p:grpSpPr>
              <a:xfrm>
                <a:off x="7229463" y="1435106"/>
                <a:ext cx="169398" cy="169387"/>
                <a:chOff x="6499640" y="1092200"/>
                <a:chExt cx="586964" cy="586911"/>
              </a:xfrm>
              <a:solidFill>
                <a:schemeClr val="tx1"/>
              </a:solidFill>
            </p:grpSpPr>
            <p:grpSp>
              <p:nvGrpSpPr>
                <p:cNvPr id="1157" name="Group 371"/>
                <p:cNvGrpSpPr/>
                <p:nvPr/>
              </p:nvGrpSpPr>
              <p:grpSpPr>
                <a:xfrm rot="13500000">
                  <a:off x="6745495" y="1093067"/>
                  <a:ext cx="89315" cy="581025"/>
                  <a:chOff x="6752810" y="1092200"/>
                  <a:chExt cx="89315" cy="581025"/>
                </a:xfrm>
                <a:grpFill/>
              </p:grpSpPr>
              <p:sp>
                <p:nvSpPr>
                  <p:cNvPr id="1168" name="Trapezoid 1167"/>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169" name="Trapezoid 1168"/>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158" name="Group 372"/>
                <p:cNvGrpSpPr/>
                <p:nvPr/>
              </p:nvGrpSpPr>
              <p:grpSpPr>
                <a:xfrm rot="18900000">
                  <a:off x="6743700" y="1098086"/>
                  <a:ext cx="89315" cy="581025"/>
                  <a:chOff x="6752810" y="1092200"/>
                  <a:chExt cx="89315" cy="581025"/>
                </a:xfrm>
                <a:grpFill/>
              </p:grpSpPr>
              <p:sp>
                <p:nvSpPr>
                  <p:cNvPr id="1166" name="Trapezoid 1165"/>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167" name="Trapezoid 1166"/>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159" name="Group 373"/>
                <p:cNvGrpSpPr/>
                <p:nvPr/>
              </p:nvGrpSpPr>
              <p:grpSpPr>
                <a:xfrm rot="16200000">
                  <a:off x="6751434" y="1093584"/>
                  <a:ext cx="89315" cy="581025"/>
                  <a:chOff x="6752810" y="1092200"/>
                  <a:chExt cx="89315" cy="581025"/>
                </a:xfrm>
                <a:grpFill/>
              </p:grpSpPr>
              <p:sp>
                <p:nvSpPr>
                  <p:cNvPr id="1164" name="Trapezoid 1163"/>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165" name="Trapezoid 1164"/>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160" name="Group 374"/>
                <p:cNvGrpSpPr/>
                <p:nvPr/>
              </p:nvGrpSpPr>
              <p:grpSpPr>
                <a:xfrm>
                  <a:off x="6752810" y="1092200"/>
                  <a:ext cx="89315" cy="581025"/>
                  <a:chOff x="6752810" y="1092200"/>
                  <a:chExt cx="89315" cy="581025"/>
                </a:xfrm>
                <a:grpFill/>
              </p:grpSpPr>
              <p:sp>
                <p:nvSpPr>
                  <p:cNvPr id="1162" name="Trapezoid 1161"/>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163" name="Trapezoid 1162"/>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1161" name="Donut 1160"/>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143" name="Group 357"/>
              <p:cNvGrpSpPr/>
              <p:nvPr/>
            </p:nvGrpSpPr>
            <p:grpSpPr>
              <a:xfrm rot="20373469">
                <a:off x="7345650" y="1559049"/>
                <a:ext cx="140990" cy="140980"/>
                <a:chOff x="6499640" y="1092200"/>
                <a:chExt cx="586965" cy="586911"/>
              </a:xfrm>
              <a:solidFill>
                <a:schemeClr val="tx1"/>
              </a:solidFill>
            </p:grpSpPr>
            <p:grpSp>
              <p:nvGrpSpPr>
                <p:cNvPr id="1144" name="Group 358"/>
                <p:cNvGrpSpPr/>
                <p:nvPr/>
              </p:nvGrpSpPr>
              <p:grpSpPr>
                <a:xfrm rot="13500000">
                  <a:off x="6745495" y="1093067"/>
                  <a:ext cx="89315" cy="581025"/>
                  <a:chOff x="6752810" y="1092200"/>
                  <a:chExt cx="89315" cy="581025"/>
                </a:xfrm>
                <a:grpFill/>
              </p:grpSpPr>
              <p:sp>
                <p:nvSpPr>
                  <p:cNvPr id="1155" name="Trapezoid 1154"/>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156" name="Trapezoid 1155"/>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145" name="Group 359"/>
                <p:cNvGrpSpPr/>
                <p:nvPr/>
              </p:nvGrpSpPr>
              <p:grpSpPr>
                <a:xfrm rot="18900000">
                  <a:off x="6743700" y="1098086"/>
                  <a:ext cx="89315" cy="581025"/>
                  <a:chOff x="6752810" y="1092200"/>
                  <a:chExt cx="89315" cy="581025"/>
                </a:xfrm>
                <a:grpFill/>
              </p:grpSpPr>
              <p:sp>
                <p:nvSpPr>
                  <p:cNvPr id="1153" name="Trapezoid 1152"/>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154" name="Trapezoid 1153"/>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146" name="Group 360"/>
                <p:cNvGrpSpPr/>
                <p:nvPr/>
              </p:nvGrpSpPr>
              <p:grpSpPr>
                <a:xfrm rot="16200000">
                  <a:off x="6751435" y="1093585"/>
                  <a:ext cx="89315" cy="581025"/>
                  <a:chOff x="6752810" y="1092200"/>
                  <a:chExt cx="89315" cy="581025"/>
                </a:xfrm>
                <a:grpFill/>
              </p:grpSpPr>
              <p:sp>
                <p:nvSpPr>
                  <p:cNvPr id="1151" name="Trapezoid 1150"/>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152" name="Trapezoid 1151"/>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147" name="Group 361"/>
                <p:cNvGrpSpPr/>
                <p:nvPr/>
              </p:nvGrpSpPr>
              <p:grpSpPr>
                <a:xfrm>
                  <a:off x="6752810" y="1092200"/>
                  <a:ext cx="89315" cy="581025"/>
                  <a:chOff x="6752810" y="1092200"/>
                  <a:chExt cx="89315" cy="581025"/>
                </a:xfrm>
                <a:grpFill/>
              </p:grpSpPr>
              <p:sp>
                <p:nvSpPr>
                  <p:cNvPr id="1149" name="Trapezoid 1148"/>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150" name="Trapezoid 1149"/>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1148" name="Donut 1147"/>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grpSp>
      <p:grpSp>
        <p:nvGrpSpPr>
          <p:cNvPr id="1170" name="Group 1169"/>
          <p:cNvGrpSpPr/>
          <p:nvPr/>
        </p:nvGrpSpPr>
        <p:grpSpPr>
          <a:xfrm>
            <a:off x="2971800" y="1600200"/>
            <a:ext cx="276225" cy="357471"/>
            <a:chOff x="3581400" y="1600200"/>
            <a:chExt cx="276225" cy="357471"/>
          </a:xfrm>
        </p:grpSpPr>
        <p:pic>
          <p:nvPicPr>
            <p:cNvPr id="1171" name="Picture 1170" descr="vmware_logo3.png"/>
            <p:cNvPicPr>
              <a:picLocks noChangeAspect="1"/>
            </p:cNvPicPr>
            <p:nvPr/>
          </p:nvPicPr>
          <p:blipFill>
            <a:blip r:embed="rId4">
              <a:extLst>
                <a:ext uri="{BEBA8EAE-BF5A-486C-A8C5-ECC9F3942E4B}">
                  <a14:imgProps xmlns:a14="http://schemas.microsoft.com/office/drawing/2010/main" xmlns="">
                    <a14:imgLayer r:embed="rId8">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3581400" y="1676400"/>
              <a:ext cx="276225" cy="281271"/>
            </a:xfrm>
            <a:prstGeom prst="rect">
              <a:avLst/>
            </a:prstGeom>
          </p:spPr>
        </p:pic>
        <p:grpSp>
          <p:nvGrpSpPr>
            <p:cNvPr id="1172" name="Group 352"/>
            <p:cNvGrpSpPr>
              <a:grpSpLocks/>
            </p:cNvGrpSpPr>
            <p:nvPr/>
          </p:nvGrpSpPr>
          <p:grpSpPr bwMode="auto">
            <a:xfrm>
              <a:off x="3581400" y="1600200"/>
              <a:ext cx="245543" cy="245422"/>
              <a:chOff x="7162801" y="1371601"/>
              <a:chExt cx="397863" cy="397863"/>
            </a:xfrm>
          </p:grpSpPr>
          <p:sp>
            <p:nvSpPr>
              <p:cNvPr id="1173" name="Rounded Rectangle 1172"/>
              <p:cNvSpPr>
                <a:spLocks noChangeArrowheads="1"/>
              </p:cNvSpPr>
              <p:nvPr/>
            </p:nvSpPr>
            <p:spPr bwMode="auto">
              <a:xfrm rot="-2619823">
                <a:off x="7162281" y="1372297"/>
                <a:ext cx="398383" cy="396990"/>
              </a:xfrm>
              <a:prstGeom prst="roundRect">
                <a:avLst>
                  <a:gd name="adj" fmla="val 24384"/>
                </a:avLst>
              </a:prstGeom>
              <a:solidFill>
                <a:srgbClr val="9700FE"/>
              </a:solidFill>
              <a:ln w="12700">
                <a:noFill/>
                <a:round/>
                <a:headEnd type="none" w="sm" len="sm"/>
                <a:tailEnd type="none" w="sm" len="sm"/>
              </a:ln>
              <a:effectLst/>
            </p:spPr>
            <p:txBody>
              <a:bodyPr/>
              <a:lstStyle/>
              <a:p>
                <a:pPr>
                  <a:defRPr/>
                </a:pPr>
                <a:endParaRPr lang="en-US">
                  <a:ea typeface="ＭＳ Ｐゴシック" pitchFamily="-112" charset="-128"/>
                  <a:cs typeface="+mn-cs"/>
                </a:endParaRPr>
              </a:p>
            </p:txBody>
          </p:sp>
          <p:sp>
            <p:nvSpPr>
              <p:cNvPr id="1174" name="Rounded Rectangle 187"/>
              <p:cNvSpPr>
                <a:spLocks noChangeArrowheads="1"/>
              </p:cNvSpPr>
              <p:nvPr/>
            </p:nvSpPr>
            <p:spPr bwMode="auto">
              <a:xfrm rot="-2619823">
                <a:off x="7180466" y="1395411"/>
                <a:ext cx="361764" cy="352547"/>
              </a:xfrm>
              <a:prstGeom prst="roundRect">
                <a:avLst>
                  <a:gd name="adj" fmla="val 24384"/>
                </a:avLst>
              </a:prstGeom>
              <a:solidFill>
                <a:srgbClr val="FFFF00"/>
              </a:solidFill>
              <a:ln w="19050">
                <a:solidFill>
                  <a:schemeClr val="tx1"/>
                </a:solidFill>
                <a:round/>
                <a:headEnd type="none" w="sm" len="sm"/>
                <a:tailEnd type="none" w="sm" len="sm"/>
              </a:ln>
              <a:effectLst/>
            </p:spPr>
            <p:txBody>
              <a:bodyPr/>
              <a:lstStyle/>
              <a:p>
                <a:endParaRPr lang="en-US"/>
              </a:p>
            </p:txBody>
          </p:sp>
          <p:grpSp>
            <p:nvGrpSpPr>
              <p:cNvPr id="1175" name="Group 356"/>
              <p:cNvGrpSpPr/>
              <p:nvPr/>
            </p:nvGrpSpPr>
            <p:grpSpPr>
              <a:xfrm>
                <a:off x="7229463" y="1435106"/>
                <a:ext cx="169398" cy="169387"/>
                <a:chOff x="6499640" y="1092200"/>
                <a:chExt cx="586964" cy="586911"/>
              </a:xfrm>
              <a:solidFill>
                <a:schemeClr val="tx1"/>
              </a:solidFill>
            </p:grpSpPr>
            <p:grpSp>
              <p:nvGrpSpPr>
                <p:cNvPr id="1190" name="Group 371"/>
                <p:cNvGrpSpPr/>
                <p:nvPr/>
              </p:nvGrpSpPr>
              <p:grpSpPr>
                <a:xfrm rot="13500000">
                  <a:off x="6745495" y="1093067"/>
                  <a:ext cx="89315" cy="581025"/>
                  <a:chOff x="6752810" y="1092200"/>
                  <a:chExt cx="89315" cy="581025"/>
                </a:xfrm>
                <a:grpFill/>
              </p:grpSpPr>
              <p:sp>
                <p:nvSpPr>
                  <p:cNvPr id="1201" name="Trapezoid 1200"/>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202" name="Trapezoid 1201"/>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191" name="Group 372"/>
                <p:cNvGrpSpPr/>
                <p:nvPr/>
              </p:nvGrpSpPr>
              <p:grpSpPr>
                <a:xfrm rot="18900000">
                  <a:off x="6743700" y="1098086"/>
                  <a:ext cx="89315" cy="581025"/>
                  <a:chOff x="6752810" y="1092200"/>
                  <a:chExt cx="89315" cy="581025"/>
                </a:xfrm>
                <a:grpFill/>
              </p:grpSpPr>
              <p:sp>
                <p:nvSpPr>
                  <p:cNvPr id="1199" name="Trapezoid 1198"/>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200" name="Trapezoid 1199"/>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192" name="Group 373"/>
                <p:cNvGrpSpPr/>
                <p:nvPr/>
              </p:nvGrpSpPr>
              <p:grpSpPr>
                <a:xfrm rot="16200000">
                  <a:off x="6751434" y="1093584"/>
                  <a:ext cx="89315" cy="581025"/>
                  <a:chOff x="6752810" y="1092200"/>
                  <a:chExt cx="89315" cy="581025"/>
                </a:xfrm>
                <a:grpFill/>
              </p:grpSpPr>
              <p:sp>
                <p:nvSpPr>
                  <p:cNvPr id="1197" name="Trapezoid 1196"/>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198" name="Trapezoid 1197"/>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193" name="Group 374"/>
                <p:cNvGrpSpPr/>
                <p:nvPr/>
              </p:nvGrpSpPr>
              <p:grpSpPr>
                <a:xfrm>
                  <a:off x="6752810" y="1092200"/>
                  <a:ext cx="89315" cy="581025"/>
                  <a:chOff x="6752810" y="1092200"/>
                  <a:chExt cx="89315" cy="581025"/>
                </a:xfrm>
                <a:grpFill/>
              </p:grpSpPr>
              <p:sp>
                <p:nvSpPr>
                  <p:cNvPr id="1195" name="Trapezoid 1194"/>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196" name="Trapezoid 1195"/>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1194" name="Donut 1193"/>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176" name="Group 357"/>
              <p:cNvGrpSpPr/>
              <p:nvPr/>
            </p:nvGrpSpPr>
            <p:grpSpPr>
              <a:xfrm rot="20373469">
                <a:off x="7345650" y="1559049"/>
                <a:ext cx="140990" cy="140980"/>
                <a:chOff x="6499640" y="1092200"/>
                <a:chExt cx="586965" cy="586911"/>
              </a:xfrm>
              <a:solidFill>
                <a:schemeClr val="tx1"/>
              </a:solidFill>
            </p:grpSpPr>
            <p:grpSp>
              <p:nvGrpSpPr>
                <p:cNvPr id="1177" name="Group 358"/>
                <p:cNvGrpSpPr/>
                <p:nvPr/>
              </p:nvGrpSpPr>
              <p:grpSpPr>
                <a:xfrm rot="13500000">
                  <a:off x="6745495" y="1093067"/>
                  <a:ext cx="89315" cy="581025"/>
                  <a:chOff x="6752810" y="1092200"/>
                  <a:chExt cx="89315" cy="581025"/>
                </a:xfrm>
                <a:grpFill/>
              </p:grpSpPr>
              <p:sp>
                <p:nvSpPr>
                  <p:cNvPr id="1188" name="Trapezoid 1187"/>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189" name="Trapezoid 1188"/>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178" name="Group 359"/>
                <p:cNvGrpSpPr/>
                <p:nvPr/>
              </p:nvGrpSpPr>
              <p:grpSpPr>
                <a:xfrm rot="18900000">
                  <a:off x="6743700" y="1098086"/>
                  <a:ext cx="89315" cy="581025"/>
                  <a:chOff x="6752810" y="1092200"/>
                  <a:chExt cx="89315" cy="581025"/>
                </a:xfrm>
                <a:grpFill/>
              </p:grpSpPr>
              <p:sp>
                <p:nvSpPr>
                  <p:cNvPr id="1186" name="Trapezoid 1185"/>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187" name="Trapezoid 1186"/>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179" name="Group 360"/>
                <p:cNvGrpSpPr/>
                <p:nvPr/>
              </p:nvGrpSpPr>
              <p:grpSpPr>
                <a:xfrm rot="16200000">
                  <a:off x="6751435" y="1093585"/>
                  <a:ext cx="89315" cy="581025"/>
                  <a:chOff x="6752810" y="1092200"/>
                  <a:chExt cx="89315" cy="581025"/>
                </a:xfrm>
                <a:grpFill/>
              </p:grpSpPr>
              <p:sp>
                <p:nvSpPr>
                  <p:cNvPr id="1184" name="Trapezoid 1183"/>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185" name="Trapezoid 1184"/>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180" name="Group 361"/>
                <p:cNvGrpSpPr/>
                <p:nvPr/>
              </p:nvGrpSpPr>
              <p:grpSpPr>
                <a:xfrm>
                  <a:off x="6752810" y="1092200"/>
                  <a:ext cx="89315" cy="581025"/>
                  <a:chOff x="6752810" y="1092200"/>
                  <a:chExt cx="89315" cy="581025"/>
                </a:xfrm>
                <a:grpFill/>
              </p:grpSpPr>
              <p:sp>
                <p:nvSpPr>
                  <p:cNvPr id="1182" name="Trapezoid 1181"/>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183" name="Trapezoid 1182"/>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1181" name="Donut 1180"/>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grpSp>
      <p:grpSp>
        <p:nvGrpSpPr>
          <p:cNvPr id="1203" name="Group 1202"/>
          <p:cNvGrpSpPr/>
          <p:nvPr/>
        </p:nvGrpSpPr>
        <p:grpSpPr>
          <a:xfrm>
            <a:off x="2667000" y="1600200"/>
            <a:ext cx="276225" cy="357471"/>
            <a:chOff x="3581400" y="1600200"/>
            <a:chExt cx="276225" cy="357471"/>
          </a:xfrm>
        </p:grpSpPr>
        <p:pic>
          <p:nvPicPr>
            <p:cNvPr id="1204" name="Picture 1203" descr="vmware_logo3.png"/>
            <p:cNvPicPr>
              <a:picLocks noChangeAspect="1"/>
            </p:cNvPicPr>
            <p:nvPr/>
          </p:nvPicPr>
          <p:blipFill>
            <a:blip r:embed="rId4">
              <a:extLst>
                <a:ext uri="{BEBA8EAE-BF5A-486C-A8C5-ECC9F3942E4B}">
                  <a14:imgProps xmlns:a14="http://schemas.microsoft.com/office/drawing/2010/main" xmlns="">
                    <a14:imgLayer r:embed="rId8">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3581400" y="1676400"/>
              <a:ext cx="276225" cy="281271"/>
            </a:xfrm>
            <a:prstGeom prst="rect">
              <a:avLst/>
            </a:prstGeom>
          </p:spPr>
        </p:pic>
        <p:grpSp>
          <p:nvGrpSpPr>
            <p:cNvPr id="1205" name="Group 352"/>
            <p:cNvGrpSpPr>
              <a:grpSpLocks/>
            </p:cNvGrpSpPr>
            <p:nvPr/>
          </p:nvGrpSpPr>
          <p:grpSpPr bwMode="auto">
            <a:xfrm>
              <a:off x="3581400" y="1600200"/>
              <a:ext cx="245543" cy="245422"/>
              <a:chOff x="7162801" y="1371601"/>
              <a:chExt cx="397863" cy="397863"/>
            </a:xfrm>
          </p:grpSpPr>
          <p:sp>
            <p:nvSpPr>
              <p:cNvPr id="1206" name="Rounded Rectangle 1205"/>
              <p:cNvSpPr>
                <a:spLocks noChangeArrowheads="1"/>
              </p:cNvSpPr>
              <p:nvPr/>
            </p:nvSpPr>
            <p:spPr bwMode="auto">
              <a:xfrm rot="-2619823">
                <a:off x="7162281" y="1372297"/>
                <a:ext cx="398383" cy="396990"/>
              </a:xfrm>
              <a:prstGeom prst="roundRect">
                <a:avLst>
                  <a:gd name="adj" fmla="val 24384"/>
                </a:avLst>
              </a:prstGeom>
              <a:solidFill>
                <a:srgbClr val="9700FE"/>
              </a:solidFill>
              <a:ln w="12700">
                <a:noFill/>
                <a:round/>
                <a:headEnd type="none" w="sm" len="sm"/>
                <a:tailEnd type="none" w="sm" len="sm"/>
              </a:ln>
              <a:effectLst/>
            </p:spPr>
            <p:txBody>
              <a:bodyPr/>
              <a:lstStyle/>
              <a:p>
                <a:pPr>
                  <a:defRPr/>
                </a:pPr>
                <a:endParaRPr lang="en-US">
                  <a:ea typeface="ＭＳ Ｐゴシック" pitchFamily="-112" charset="-128"/>
                  <a:cs typeface="+mn-cs"/>
                </a:endParaRPr>
              </a:p>
            </p:txBody>
          </p:sp>
          <p:sp>
            <p:nvSpPr>
              <p:cNvPr id="1207" name="Rounded Rectangle 187"/>
              <p:cNvSpPr>
                <a:spLocks noChangeArrowheads="1"/>
              </p:cNvSpPr>
              <p:nvPr/>
            </p:nvSpPr>
            <p:spPr bwMode="auto">
              <a:xfrm rot="-2619823">
                <a:off x="7180466" y="1395411"/>
                <a:ext cx="361764" cy="352547"/>
              </a:xfrm>
              <a:prstGeom prst="roundRect">
                <a:avLst>
                  <a:gd name="adj" fmla="val 24384"/>
                </a:avLst>
              </a:prstGeom>
              <a:solidFill>
                <a:srgbClr val="FFFF00"/>
              </a:solidFill>
              <a:ln w="19050">
                <a:solidFill>
                  <a:schemeClr val="tx1"/>
                </a:solidFill>
                <a:round/>
                <a:headEnd type="none" w="sm" len="sm"/>
                <a:tailEnd type="none" w="sm" len="sm"/>
              </a:ln>
              <a:effectLst/>
            </p:spPr>
            <p:txBody>
              <a:bodyPr/>
              <a:lstStyle/>
              <a:p>
                <a:endParaRPr lang="en-US"/>
              </a:p>
            </p:txBody>
          </p:sp>
          <p:grpSp>
            <p:nvGrpSpPr>
              <p:cNvPr id="1208" name="Group 356"/>
              <p:cNvGrpSpPr/>
              <p:nvPr/>
            </p:nvGrpSpPr>
            <p:grpSpPr>
              <a:xfrm>
                <a:off x="7229463" y="1435106"/>
                <a:ext cx="169398" cy="169387"/>
                <a:chOff x="6499640" y="1092200"/>
                <a:chExt cx="586964" cy="586911"/>
              </a:xfrm>
              <a:solidFill>
                <a:schemeClr val="tx1"/>
              </a:solidFill>
            </p:grpSpPr>
            <p:grpSp>
              <p:nvGrpSpPr>
                <p:cNvPr id="1223" name="Group 371"/>
                <p:cNvGrpSpPr/>
                <p:nvPr/>
              </p:nvGrpSpPr>
              <p:grpSpPr>
                <a:xfrm rot="13500000">
                  <a:off x="6745495" y="1093067"/>
                  <a:ext cx="89315" cy="581025"/>
                  <a:chOff x="6752810" y="1092200"/>
                  <a:chExt cx="89315" cy="581025"/>
                </a:xfrm>
                <a:grpFill/>
              </p:grpSpPr>
              <p:sp>
                <p:nvSpPr>
                  <p:cNvPr id="1234" name="Trapezoid 1233"/>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235" name="Trapezoid 1234"/>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224" name="Group 372"/>
                <p:cNvGrpSpPr/>
                <p:nvPr/>
              </p:nvGrpSpPr>
              <p:grpSpPr>
                <a:xfrm rot="18900000">
                  <a:off x="6743700" y="1098086"/>
                  <a:ext cx="89315" cy="581025"/>
                  <a:chOff x="6752810" y="1092200"/>
                  <a:chExt cx="89315" cy="581025"/>
                </a:xfrm>
                <a:grpFill/>
              </p:grpSpPr>
              <p:sp>
                <p:nvSpPr>
                  <p:cNvPr id="1232" name="Trapezoid 1231"/>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233" name="Trapezoid 1232"/>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225" name="Group 373"/>
                <p:cNvGrpSpPr/>
                <p:nvPr/>
              </p:nvGrpSpPr>
              <p:grpSpPr>
                <a:xfrm rot="16200000">
                  <a:off x="6751434" y="1093584"/>
                  <a:ext cx="89315" cy="581025"/>
                  <a:chOff x="6752810" y="1092200"/>
                  <a:chExt cx="89315" cy="581025"/>
                </a:xfrm>
                <a:grpFill/>
              </p:grpSpPr>
              <p:sp>
                <p:nvSpPr>
                  <p:cNvPr id="1230" name="Trapezoid 1229"/>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231" name="Trapezoid 1230"/>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226" name="Group 374"/>
                <p:cNvGrpSpPr/>
                <p:nvPr/>
              </p:nvGrpSpPr>
              <p:grpSpPr>
                <a:xfrm>
                  <a:off x="6752810" y="1092200"/>
                  <a:ext cx="89315" cy="581025"/>
                  <a:chOff x="6752810" y="1092200"/>
                  <a:chExt cx="89315" cy="581025"/>
                </a:xfrm>
                <a:grpFill/>
              </p:grpSpPr>
              <p:sp>
                <p:nvSpPr>
                  <p:cNvPr id="1228" name="Trapezoid 1227"/>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229" name="Trapezoid 1228"/>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1227" name="Donut 1226"/>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209" name="Group 357"/>
              <p:cNvGrpSpPr/>
              <p:nvPr/>
            </p:nvGrpSpPr>
            <p:grpSpPr>
              <a:xfrm rot="20373469">
                <a:off x="7345650" y="1559049"/>
                <a:ext cx="140990" cy="140980"/>
                <a:chOff x="6499640" y="1092200"/>
                <a:chExt cx="586965" cy="586911"/>
              </a:xfrm>
              <a:solidFill>
                <a:schemeClr val="tx1"/>
              </a:solidFill>
            </p:grpSpPr>
            <p:grpSp>
              <p:nvGrpSpPr>
                <p:cNvPr id="1210" name="Group 358"/>
                <p:cNvGrpSpPr/>
                <p:nvPr/>
              </p:nvGrpSpPr>
              <p:grpSpPr>
                <a:xfrm rot="13500000">
                  <a:off x="6745495" y="1093067"/>
                  <a:ext cx="89315" cy="581025"/>
                  <a:chOff x="6752810" y="1092200"/>
                  <a:chExt cx="89315" cy="581025"/>
                </a:xfrm>
                <a:grpFill/>
              </p:grpSpPr>
              <p:sp>
                <p:nvSpPr>
                  <p:cNvPr id="1221" name="Trapezoid 1220"/>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222" name="Trapezoid 1221"/>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211" name="Group 359"/>
                <p:cNvGrpSpPr/>
                <p:nvPr/>
              </p:nvGrpSpPr>
              <p:grpSpPr>
                <a:xfrm rot="18900000">
                  <a:off x="6743700" y="1098086"/>
                  <a:ext cx="89315" cy="581025"/>
                  <a:chOff x="6752810" y="1092200"/>
                  <a:chExt cx="89315" cy="581025"/>
                </a:xfrm>
                <a:grpFill/>
              </p:grpSpPr>
              <p:sp>
                <p:nvSpPr>
                  <p:cNvPr id="1219" name="Trapezoid 1218"/>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220" name="Trapezoid 1219"/>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212" name="Group 360"/>
                <p:cNvGrpSpPr/>
                <p:nvPr/>
              </p:nvGrpSpPr>
              <p:grpSpPr>
                <a:xfrm rot="16200000">
                  <a:off x="6751435" y="1093585"/>
                  <a:ext cx="89315" cy="581025"/>
                  <a:chOff x="6752810" y="1092200"/>
                  <a:chExt cx="89315" cy="581025"/>
                </a:xfrm>
                <a:grpFill/>
              </p:grpSpPr>
              <p:sp>
                <p:nvSpPr>
                  <p:cNvPr id="1217" name="Trapezoid 1216"/>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218" name="Trapezoid 1217"/>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213" name="Group 361"/>
                <p:cNvGrpSpPr/>
                <p:nvPr/>
              </p:nvGrpSpPr>
              <p:grpSpPr>
                <a:xfrm>
                  <a:off x="6752810" y="1092200"/>
                  <a:ext cx="89315" cy="581025"/>
                  <a:chOff x="6752810" y="1092200"/>
                  <a:chExt cx="89315" cy="581025"/>
                </a:xfrm>
                <a:grpFill/>
              </p:grpSpPr>
              <p:sp>
                <p:nvSpPr>
                  <p:cNvPr id="1215" name="Trapezoid 1214"/>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216" name="Trapezoid 1215"/>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1214" name="Donut 1213"/>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grpSp>
      <p:grpSp>
        <p:nvGrpSpPr>
          <p:cNvPr id="1236" name="Group 1235"/>
          <p:cNvGrpSpPr/>
          <p:nvPr/>
        </p:nvGrpSpPr>
        <p:grpSpPr>
          <a:xfrm>
            <a:off x="3276600" y="1928529"/>
            <a:ext cx="276225" cy="357471"/>
            <a:chOff x="3581400" y="1600200"/>
            <a:chExt cx="276225" cy="357471"/>
          </a:xfrm>
        </p:grpSpPr>
        <p:pic>
          <p:nvPicPr>
            <p:cNvPr id="1237" name="Picture 1236" descr="vmware_logo3.png"/>
            <p:cNvPicPr>
              <a:picLocks noChangeAspect="1"/>
            </p:cNvPicPr>
            <p:nvPr/>
          </p:nvPicPr>
          <p:blipFill>
            <a:blip r:embed="rId4">
              <a:extLst>
                <a:ext uri="{BEBA8EAE-BF5A-486C-A8C5-ECC9F3942E4B}">
                  <a14:imgProps xmlns:a14="http://schemas.microsoft.com/office/drawing/2010/main" xmlns="">
                    <a14:imgLayer r:embed="rId21">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3581400" y="1676400"/>
              <a:ext cx="276225" cy="281271"/>
            </a:xfrm>
            <a:prstGeom prst="rect">
              <a:avLst/>
            </a:prstGeom>
          </p:spPr>
        </p:pic>
        <p:grpSp>
          <p:nvGrpSpPr>
            <p:cNvPr id="1238" name="Group 352"/>
            <p:cNvGrpSpPr>
              <a:grpSpLocks/>
            </p:cNvGrpSpPr>
            <p:nvPr/>
          </p:nvGrpSpPr>
          <p:grpSpPr bwMode="auto">
            <a:xfrm>
              <a:off x="3581400" y="1600200"/>
              <a:ext cx="245543" cy="245422"/>
              <a:chOff x="7162801" y="1371601"/>
              <a:chExt cx="397863" cy="397863"/>
            </a:xfrm>
          </p:grpSpPr>
          <p:sp>
            <p:nvSpPr>
              <p:cNvPr id="1239" name="Rounded Rectangle 1238"/>
              <p:cNvSpPr>
                <a:spLocks noChangeArrowheads="1"/>
              </p:cNvSpPr>
              <p:nvPr/>
            </p:nvSpPr>
            <p:spPr bwMode="auto">
              <a:xfrm rot="-2619823">
                <a:off x="7162281" y="1372297"/>
                <a:ext cx="398383" cy="396990"/>
              </a:xfrm>
              <a:prstGeom prst="roundRect">
                <a:avLst>
                  <a:gd name="adj" fmla="val 24384"/>
                </a:avLst>
              </a:prstGeom>
              <a:solidFill>
                <a:srgbClr val="9700FE"/>
              </a:solidFill>
              <a:ln w="12700">
                <a:noFill/>
                <a:round/>
                <a:headEnd type="none" w="sm" len="sm"/>
                <a:tailEnd type="none" w="sm" len="sm"/>
              </a:ln>
              <a:effectLst/>
            </p:spPr>
            <p:txBody>
              <a:bodyPr/>
              <a:lstStyle/>
              <a:p>
                <a:pPr>
                  <a:defRPr/>
                </a:pPr>
                <a:endParaRPr lang="en-US">
                  <a:ea typeface="ＭＳ Ｐゴシック" pitchFamily="-112" charset="-128"/>
                  <a:cs typeface="+mn-cs"/>
                </a:endParaRPr>
              </a:p>
            </p:txBody>
          </p:sp>
          <p:sp>
            <p:nvSpPr>
              <p:cNvPr id="1240" name="Rounded Rectangle 187"/>
              <p:cNvSpPr>
                <a:spLocks noChangeArrowheads="1"/>
              </p:cNvSpPr>
              <p:nvPr/>
            </p:nvSpPr>
            <p:spPr bwMode="auto">
              <a:xfrm rot="-2619823">
                <a:off x="7180466" y="1395411"/>
                <a:ext cx="361764" cy="352547"/>
              </a:xfrm>
              <a:prstGeom prst="roundRect">
                <a:avLst>
                  <a:gd name="adj" fmla="val 24384"/>
                </a:avLst>
              </a:prstGeom>
              <a:solidFill>
                <a:srgbClr val="FFFF00"/>
              </a:solidFill>
              <a:ln w="19050">
                <a:solidFill>
                  <a:schemeClr val="tx1"/>
                </a:solidFill>
                <a:round/>
                <a:headEnd type="none" w="sm" len="sm"/>
                <a:tailEnd type="none" w="sm" len="sm"/>
              </a:ln>
              <a:effectLst/>
            </p:spPr>
            <p:txBody>
              <a:bodyPr/>
              <a:lstStyle/>
              <a:p>
                <a:endParaRPr lang="en-US"/>
              </a:p>
            </p:txBody>
          </p:sp>
          <p:grpSp>
            <p:nvGrpSpPr>
              <p:cNvPr id="1241" name="Group 356"/>
              <p:cNvGrpSpPr/>
              <p:nvPr/>
            </p:nvGrpSpPr>
            <p:grpSpPr>
              <a:xfrm>
                <a:off x="7229463" y="1435106"/>
                <a:ext cx="169398" cy="169387"/>
                <a:chOff x="6499640" y="1092200"/>
                <a:chExt cx="586964" cy="586911"/>
              </a:xfrm>
              <a:solidFill>
                <a:schemeClr val="tx1"/>
              </a:solidFill>
            </p:grpSpPr>
            <p:grpSp>
              <p:nvGrpSpPr>
                <p:cNvPr id="1256" name="Group 371"/>
                <p:cNvGrpSpPr/>
                <p:nvPr/>
              </p:nvGrpSpPr>
              <p:grpSpPr>
                <a:xfrm rot="13500000">
                  <a:off x="6745495" y="1093067"/>
                  <a:ext cx="89315" cy="581025"/>
                  <a:chOff x="6752810" y="1092200"/>
                  <a:chExt cx="89315" cy="581025"/>
                </a:xfrm>
                <a:grpFill/>
              </p:grpSpPr>
              <p:sp>
                <p:nvSpPr>
                  <p:cNvPr id="1267" name="Trapezoid 1266"/>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268" name="Trapezoid 1267"/>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257" name="Group 372"/>
                <p:cNvGrpSpPr/>
                <p:nvPr/>
              </p:nvGrpSpPr>
              <p:grpSpPr>
                <a:xfrm rot="18900000">
                  <a:off x="6743700" y="1098086"/>
                  <a:ext cx="89315" cy="581025"/>
                  <a:chOff x="6752810" y="1092200"/>
                  <a:chExt cx="89315" cy="581025"/>
                </a:xfrm>
                <a:grpFill/>
              </p:grpSpPr>
              <p:sp>
                <p:nvSpPr>
                  <p:cNvPr id="1265" name="Trapezoid 1264"/>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266" name="Trapezoid 1265"/>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258" name="Group 373"/>
                <p:cNvGrpSpPr/>
                <p:nvPr/>
              </p:nvGrpSpPr>
              <p:grpSpPr>
                <a:xfrm rot="16200000">
                  <a:off x="6751434" y="1093584"/>
                  <a:ext cx="89315" cy="581025"/>
                  <a:chOff x="6752810" y="1092200"/>
                  <a:chExt cx="89315" cy="581025"/>
                </a:xfrm>
                <a:grpFill/>
              </p:grpSpPr>
              <p:sp>
                <p:nvSpPr>
                  <p:cNvPr id="1263" name="Trapezoid 1262"/>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264" name="Trapezoid 1263"/>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259" name="Group 374"/>
                <p:cNvGrpSpPr/>
                <p:nvPr/>
              </p:nvGrpSpPr>
              <p:grpSpPr>
                <a:xfrm>
                  <a:off x="6752810" y="1092200"/>
                  <a:ext cx="89315" cy="581025"/>
                  <a:chOff x="6752810" y="1092200"/>
                  <a:chExt cx="89315" cy="581025"/>
                </a:xfrm>
                <a:grpFill/>
              </p:grpSpPr>
              <p:sp>
                <p:nvSpPr>
                  <p:cNvPr id="1261" name="Trapezoid 1260"/>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262" name="Trapezoid 1261"/>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1260" name="Donut 1259"/>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242" name="Group 357"/>
              <p:cNvGrpSpPr/>
              <p:nvPr/>
            </p:nvGrpSpPr>
            <p:grpSpPr>
              <a:xfrm rot="20373469">
                <a:off x="7345650" y="1559049"/>
                <a:ext cx="140990" cy="140980"/>
                <a:chOff x="6499640" y="1092200"/>
                <a:chExt cx="586965" cy="586911"/>
              </a:xfrm>
              <a:solidFill>
                <a:schemeClr val="tx1"/>
              </a:solidFill>
            </p:grpSpPr>
            <p:grpSp>
              <p:nvGrpSpPr>
                <p:cNvPr id="1243" name="Group 358"/>
                <p:cNvGrpSpPr/>
                <p:nvPr/>
              </p:nvGrpSpPr>
              <p:grpSpPr>
                <a:xfrm rot="13500000">
                  <a:off x="6745495" y="1093067"/>
                  <a:ext cx="89315" cy="581025"/>
                  <a:chOff x="6752810" y="1092200"/>
                  <a:chExt cx="89315" cy="581025"/>
                </a:xfrm>
                <a:grpFill/>
              </p:grpSpPr>
              <p:sp>
                <p:nvSpPr>
                  <p:cNvPr id="1254" name="Trapezoid 1253"/>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255" name="Trapezoid 1254"/>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244" name="Group 359"/>
                <p:cNvGrpSpPr/>
                <p:nvPr/>
              </p:nvGrpSpPr>
              <p:grpSpPr>
                <a:xfrm rot="18900000">
                  <a:off x="6743700" y="1098086"/>
                  <a:ext cx="89315" cy="581025"/>
                  <a:chOff x="6752810" y="1092200"/>
                  <a:chExt cx="89315" cy="581025"/>
                </a:xfrm>
                <a:grpFill/>
              </p:grpSpPr>
              <p:sp>
                <p:nvSpPr>
                  <p:cNvPr id="1252" name="Trapezoid 1251"/>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253" name="Trapezoid 1252"/>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245" name="Group 360"/>
                <p:cNvGrpSpPr/>
                <p:nvPr/>
              </p:nvGrpSpPr>
              <p:grpSpPr>
                <a:xfrm rot="16200000">
                  <a:off x="6751435" y="1093585"/>
                  <a:ext cx="89315" cy="581025"/>
                  <a:chOff x="6752810" y="1092200"/>
                  <a:chExt cx="89315" cy="581025"/>
                </a:xfrm>
                <a:grpFill/>
              </p:grpSpPr>
              <p:sp>
                <p:nvSpPr>
                  <p:cNvPr id="1250" name="Trapezoid 1249"/>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251" name="Trapezoid 1250"/>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246" name="Group 361"/>
                <p:cNvGrpSpPr/>
                <p:nvPr/>
              </p:nvGrpSpPr>
              <p:grpSpPr>
                <a:xfrm>
                  <a:off x="6752810" y="1092200"/>
                  <a:ext cx="89315" cy="581025"/>
                  <a:chOff x="6752810" y="1092200"/>
                  <a:chExt cx="89315" cy="581025"/>
                </a:xfrm>
                <a:grpFill/>
              </p:grpSpPr>
              <p:sp>
                <p:nvSpPr>
                  <p:cNvPr id="1248" name="Trapezoid 1247"/>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249" name="Trapezoid 1248"/>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1247" name="Donut 1246"/>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grpSp>
      <p:grpSp>
        <p:nvGrpSpPr>
          <p:cNvPr id="1269" name="Group 1268"/>
          <p:cNvGrpSpPr/>
          <p:nvPr/>
        </p:nvGrpSpPr>
        <p:grpSpPr>
          <a:xfrm>
            <a:off x="2971800" y="1928529"/>
            <a:ext cx="276225" cy="357471"/>
            <a:chOff x="3581400" y="1600200"/>
            <a:chExt cx="276225" cy="357471"/>
          </a:xfrm>
        </p:grpSpPr>
        <p:pic>
          <p:nvPicPr>
            <p:cNvPr id="1270" name="Picture 1269" descr="vmware_logo3.png"/>
            <p:cNvPicPr>
              <a:picLocks noChangeAspect="1"/>
            </p:cNvPicPr>
            <p:nvPr/>
          </p:nvPicPr>
          <p:blipFill>
            <a:blip r:embed="rId4">
              <a:extLst>
                <a:ext uri="{BEBA8EAE-BF5A-486C-A8C5-ECC9F3942E4B}">
                  <a14:imgProps xmlns:a14="http://schemas.microsoft.com/office/drawing/2010/main" xmlns="">
                    <a14:imgLayer r:embed="rId24">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3581400" y="1676400"/>
              <a:ext cx="276225" cy="281271"/>
            </a:xfrm>
            <a:prstGeom prst="rect">
              <a:avLst/>
            </a:prstGeom>
          </p:spPr>
        </p:pic>
        <p:grpSp>
          <p:nvGrpSpPr>
            <p:cNvPr id="1271" name="Group 352"/>
            <p:cNvGrpSpPr>
              <a:grpSpLocks/>
            </p:cNvGrpSpPr>
            <p:nvPr/>
          </p:nvGrpSpPr>
          <p:grpSpPr bwMode="auto">
            <a:xfrm>
              <a:off x="3581400" y="1600200"/>
              <a:ext cx="245543" cy="245422"/>
              <a:chOff x="7162801" y="1371601"/>
              <a:chExt cx="397863" cy="397863"/>
            </a:xfrm>
          </p:grpSpPr>
          <p:sp>
            <p:nvSpPr>
              <p:cNvPr id="1272" name="Rounded Rectangle 1271"/>
              <p:cNvSpPr>
                <a:spLocks noChangeArrowheads="1"/>
              </p:cNvSpPr>
              <p:nvPr/>
            </p:nvSpPr>
            <p:spPr bwMode="auto">
              <a:xfrm rot="-2619823">
                <a:off x="7162281" y="1372297"/>
                <a:ext cx="398383" cy="396990"/>
              </a:xfrm>
              <a:prstGeom prst="roundRect">
                <a:avLst>
                  <a:gd name="adj" fmla="val 24384"/>
                </a:avLst>
              </a:prstGeom>
              <a:solidFill>
                <a:srgbClr val="9700FE"/>
              </a:solidFill>
              <a:ln w="12700">
                <a:noFill/>
                <a:round/>
                <a:headEnd type="none" w="sm" len="sm"/>
                <a:tailEnd type="none" w="sm" len="sm"/>
              </a:ln>
              <a:effectLst/>
            </p:spPr>
            <p:txBody>
              <a:bodyPr/>
              <a:lstStyle/>
              <a:p>
                <a:pPr>
                  <a:defRPr/>
                </a:pPr>
                <a:endParaRPr lang="en-US">
                  <a:ea typeface="ＭＳ Ｐゴシック" pitchFamily="-112" charset="-128"/>
                  <a:cs typeface="+mn-cs"/>
                </a:endParaRPr>
              </a:p>
            </p:txBody>
          </p:sp>
          <p:sp>
            <p:nvSpPr>
              <p:cNvPr id="1273" name="Rounded Rectangle 187"/>
              <p:cNvSpPr>
                <a:spLocks noChangeArrowheads="1"/>
              </p:cNvSpPr>
              <p:nvPr/>
            </p:nvSpPr>
            <p:spPr bwMode="auto">
              <a:xfrm rot="-2619823">
                <a:off x="7180466" y="1395411"/>
                <a:ext cx="361764" cy="352547"/>
              </a:xfrm>
              <a:prstGeom prst="roundRect">
                <a:avLst>
                  <a:gd name="adj" fmla="val 24384"/>
                </a:avLst>
              </a:prstGeom>
              <a:solidFill>
                <a:srgbClr val="FFFF00"/>
              </a:solidFill>
              <a:ln w="19050">
                <a:solidFill>
                  <a:schemeClr val="tx1"/>
                </a:solidFill>
                <a:round/>
                <a:headEnd type="none" w="sm" len="sm"/>
                <a:tailEnd type="none" w="sm" len="sm"/>
              </a:ln>
              <a:effectLst/>
            </p:spPr>
            <p:txBody>
              <a:bodyPr/>
              <a:lstStyle/>
              <a:p>
                <a:endParaRPr lang="en-US"/>
              </a:p>
            </p:txBody>
          </p:sp>
          <p:grpSp>
            <p:nvGrpSpPr>
              <p:cNvPr id="1274" name="Group 356"/>
              <p:cNvGrpSpPr/>
              <p:nvPr/>
            </p:nvGrpSpPr>
            <p:grpSpPr>
              <a:xfrm>
                <a:off x="7229463" y="1435106"/>
                <a:ext cx="169398" cy="169387"/>
                <a:chOff x="6499640" y="1092200"/>
                <a:chExt cx="586964" cy="586911"/>
              </a:xfrm>
              <a:solidFill>
                <a:schemeClr val="tx1"/>
              </a:solidFill>
            </p:grpSpPr>
            <p:grpSp>
              <p:nvGrpSpPr>
                <p:cNvPr id="1289" name="Group 371"/>
                <p:cNvGrpSpPr/>
                <p:nvPr/>
              </p:nvGrpSpPr>
              <p:grpSpPr>
                <a:xfrm rot="13500000">
                  <a:off x="6745495" y="1093067"/>
                  <a:ext cx="89315" cy="581025"/>
                  <a:chOff x="6752810" y="1092200"/>
                  <a:chExt cx="89315" cy="581025"/>
                </a:xfrm>
                <a:grpFill/>
              </p:grpSpPr>
              <p:sp>
                <p:nvSpPr>
                  <p:cNvPr id="1300" name="Trapezoid 1299"/>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301" name="Trapezoid 1300"/>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290" name="Group 372"/>
                <p:cNvGrpSpPr/>
                <p:nvPr/>
              </p:nvGrpSpPr>
              <p:grpSpPr>
                <a:xfrm rot="18900000">
                  <a:off x="6743700" y="1098086"/>
                  <a:ext cx="89315" cy="581025"/>
                  <a:chOff x="6752810" y="1092200"/>
                  <a:chExt cx="89315" cy="581025"/>
                </a:xfrm>
                <a:grpFill/>
              </p:grpSpPr>
              <p:sp>
                <p:nvSpPr>
                  <p:cNvPr id="1298" name="Trapezoid 1297"/>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299" name="Trapezoid 1298"/>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291" name="Group 373"/>
                <p:cNvGrpSpPr/>
                <p:nvPr/>
              </p:nvGrpSpPr>
              <p:grpSpPr>
                <a:xfrm rot="16200000">
                  <a:off x="6751434" y="1093584"/>
                  <a:ext cx="89315" cy="581025"/>
                  <a:chOff x="6752810" y="1092200"/>
                  <a:chExt cx="89315" cy="581025"/>
                </a:xfrm>
                <a:grpFill/>
              </p:grpSpPr>
              <p:sp>
                <p:nvSpPr>
                  <p:cNvPr id="1296" name="Trapezoid 1295"/>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297" name="Trapezoid 1296"/>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292" name="Group 374"/>
                <p:cNvGrpSpPr/>
                <p:nvPr/>
              </p:nvGrpSpPr>
              <p:grpSpPr>
                <a:xfrm>
                  <a:off x="6752810" y="1092200"/>
                  <a:ext cx="89315" cy="581025"/>
                  <a:chOff x="6752810" y="1092200"/>
                  <a:chExt cx="89315" cy="581025"/>
                </a:xfrm>
                <a:grpFill/>
              </p:grpSpPr>
              <p:sp>
                <p:nvSpPr>
                  <p:cNvPr id="1294" name="Trapezoid 1293"/>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295" name="Trapezoid 1294"/>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1293" name="Donut 1292"/>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275" name="Group 357"/>
              <p:cNvGrpSpPr/>
              <p:nvPr/>
            </p:nvGrpSpPr>
            <p:grpSpPr>
              <a:xfrm rot="20373469">
                <a:off x="7345650" y="1559049"/>
                <a:ext cx="140990" cy="140980"/>
                <a:chOff x="6499640" y="1092200"/>
                <a:chExt cx="586965" cy="586911"/>
              </a:xfrm>
              <a:solidFill>
                <a:schemeClr val="tx1"/>
              </a:solidFill>
            </p:grpSpPr>
            <p:grpSp>
              <p:nvGrpSpPr>
                <p:cNvPr id="1276" name="Group 358"/>
                <p:cNvGrpSpPr/>
                <p:nvPr/>
              </p:nvGrpSpPr>
              <p:grpSpPr>
                <a:xfrm rot="13500000">
                  <a:off x="6745495" y="1093067"/>
                  <a:ext cx="89315" cy="581025"/>
                  <a:chOff x="6752810" y="1092200"/>
                  <a:chExt cx="89315" cy="581025"/>
                </a:xfrm>
                <a:grpFill/>
              </p:grpSpPr>
              <p:sp>
                <p:nvSpPr>
                  <p:cNvPr id="1287" name="Trapezoid 1286"/>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288" name="Trapezoid 1287"/>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277" name="Group 359"/>
                <p:cNvGrpSpPr/>
                <p:nvPr/>
              </p:nvGrpSpPr>
              <p:grpSpPr>
                <a:xfrm rot="18900000">
                  <a:off x="6743700" y="1098086"/>
                  <a:ext cx="89315" cy="581025"/>
                  <a:chOff x="6752810" y="1092200"/>
                  <a:chExt cx="89315" cy="581025"/>
                </a:xfrm>
                <a:grpFill/>
              </p:grpSpPr>
              <p:sp>
                <p:nvSpPr>
                  <p:cNvPr id="1285" name="Trapezoid 1284"/>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286" name="Trapezoid 1285"/>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278" name="Group 360"/>
                <p:cNvGrpSpPr/>
                <p:nvPr/>
              </p:nvGrpSpPr>
              <p:grpSpPr>
                <a:xfrm rot="16200000">
                  <a:off x="6751435" y="1093585"/>
                  <a:ext cx="89315" cy="581025"/>
                  <a:chOff x="6752810" y="1092200"/>
                  <a:chExt cx="89315" cy="581025"/>
                </a:xfrm>
                <a:grpFill/>
              </p:grpSpPr>
              <p:sp>
                <p:nvSpPr>
                  <p:cNvPr id="1283" name="Trapezoid 1282"/>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284" name="Trapezoid 1283"/>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279" name="Group 361"/>
                <p:cNvGrpSpPr/>
                <p:nvPr/>
              </p:nvGrpSpPr>
              <p:grpSpPr>
                <a:xfrm>
                  <a:off x="6752810" y="1092200"/>
                  <a:ext cx="89315" cy="581025"/>
                  <a:chOff x="6752810" y="1092200"/>
                  <a:chExt cx="89315" cy="581025"/>
                </a:xfrm>
                <a:grpFill/>
              </p:grpSpPr>
              <p:sp>
                <p:nvSpPr>
                  <p:cNvPr id="1281" name="Trapezoid 1280"/>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282" name="Trapezoid 1281"/>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1280" name="Donut 1279"/>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grpSp>
      <p:grpSp>
        <p:nvGrpSpPr>
          <p:cNvPr id="1500" name="Group 1499"/>
          <p:cNvGrpSpPr/>
          <p:nvPr/>
        </p:nvGrpSpPr>
        <p:grpSpPr>
          <a:xfrm>
            <a:off x="1270976" y="2030044"/>
            <a:ext cx="276225" cy="357471"/>
            <a:chOff x="3581400" y="1600200"/>
            <a:chExt cx="276225" cy="357471"/>
          </a:xfrm>
        </p:grpSpPr>
        <p:pic>
          <p:nvPicPr>
            <p:cNvPr id="1501" name="Picture 1500" descr="vmware_logo3.png"/>
            <p:cNvPicPr>
              <a:picLocks noChangeAspect="1"/>
            </p:cNvPicPr>
            <p:nvPr/>
          </p:nvPicPr>
          <p:blipFill>
            <a:blip r:embed="rId4">
              <a:extLst>
                <a:ext uri="{BEBA8EAE-BF5A-486C-A8C5-ECC9F3942E4B}">
                  <a14:imgProps xmlns:a14="http://schemas.microsoft.com/office/drawing/2010/main" xmlns="">
                    <a14:imgLayer r:embed="rId21">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3581400" y="1676400"/>
              <a:ext cx="276225" cy="281271"/>
            </a:xfrm>
            <a:prstGeom prst="rect">
              <a:avLst/>
            </a:prstGeom>
          </p:spPr>
        </p:pic>
        <p:grpSp>
          <p:nvGrpSpPr>
            <p:cNvPr id="1502" name="Group 352"/>
            <p:cNvGrpSpPr>
              <a:grpSpLocks/>
            </p:cNvGrpSpPr>
            <p:nvPr/>
          </p:nvGrpSpPr>
          <p:grpSpPr bwMode="auto">
            <a:xfrm>
              <a:off x="3581400" y="1600200"/>
              <a:ext cx="245543" cy="245422"/>
              <a:chOff x="7162801" y="1371601"/>
              <a:chExt cx="397863" cy="397863"/>
            </a:xfrm>
          </p:grpSpPr>
          <p:sp>
            <p:nvSpPr>
              <p:cNvPr id="1503" name="Rounded Rectangle 1502"/>
              <p:cNvSpPr>
                <a:spLocks noChangeArrowheads="1"/>
              </p:cNvSpPr>
              <p:nvPr/>
            </p:nvSpPr>
            <p:spPr bwMode="auto">
              <a:xfrm rot="-2619823">
                <a:off x="7162281" y="1372297"/>
                <a:ext cx="398383" cy="396990"/>
              </a:xfrm>
              <a:prstGeom prst="roundRect">
                <a:avLst>
                  <a:gd name="adj" fmla="val 24384"/>
                </a:avLst>
              </a:prstGeom>
              <a:solidFill>
                <a:srgbClr val="9700FE"/>
              </a:solidFill>
              <a:ln w="12700">
                <a:noFill/>
                <a:round/>
                <a:headEnd type="none" w="sm" len="sm"/>
                <a:tailEnd type="none" w="sm" len="sm"/>
              </a:ln>
              <a:effectLst/>
            </p:spPr>
            <p:txBody>
              <a:bodyPr/>
              <a:lstStyle/>
              <a:p>
                <a:pPr>
                  <a:defRPr/>
                </a:pPr>
                <a:endParaRPr lang="en-US">
                  <a:ea typeface="ＭＳ Ｐゴシック" pitchFamily="-112" charset="-128"/>
                  <a:cs typeface="+mn-cs"/>
                </a:endParaRPr>
              </a:p>
            </p:txBody>
          </p:sp>
          <p:sp>
            <p:nvSpPr>
              <p:cNvPr id="1504" name="Rounded Rectangle 187"/>
              <p:cNvSpPr>
                <a:spLocks noChangeArrowheads="1"/>
              </p:cNvSpPr>
              <p:nvPr/>
            </p:nvSpPr>
            <p:spPr bwMode="auto">
              <a:xfrm rot="-2619823">
                <a:off x="7180466" y="1395411"/>
                <a:ext cx="361764" cy="352547"/>
              </a:xfrm>
              <a:prstGeom prst="roundRect">
                <a:avLst>
                  <a:gd name="adj" fmla="val 24384"/>
                </a:avLst>
              </a:prstGeom>
              <a:solidFill>
                <a:srgbClr val="3366FF"/>
              </a:solidFill>
              <a:ln w="19050">
                <a:solidFill>
                  <a:schemeClr val="tx1"/>
                </a:solidFill>
                <a:round/>
                <a:headEnd type="none" w="sm" len="sm"/>
                <a:tailEnd type="none" w="sm" len="sm"/>
              </a:ln>
              <a:effectLst/>
            </p:spPr>
            <p:txBody>
              <a:bodyPr/>
              <a:lstStyle/>
              <a:p>
                <a:endParaRPr lang="en-US"/>
              </a:p>
            </p:txBody>
          </p:sp>
          <p:grpSp>
            <p:nvGrpSpPr>
              <p:cNvPr id="1505" name="Group 356"/>
              <p:cNvGrpSpPr/>
              <p:nvPr/>
            </p:nvGrpSpPr>
            <p:grpSpPr>
              <a:xfrm>
                <a:off x="7229463" y="1435106"/>
                <a:ext cx="169398" cy="169387"/>
                <a:chOff x="6499640" y="1092200"/>
                <a:chExt cx="586964" cy="586911"/>
              </a:xfrm>
              <a:solidFill>
                <a:schemeClr val="tx1"/>
              </a:solidFill>
            </p:grpSpPr>
            <p:grpSp>
              <p:nvGrpSpPr>
                <p:cNvPr id="1520" name="Group 371"/>
                <p:cNvGrpSpPr/>
                <p:nvPr/>
              </p:nvGrpSpPr>
              <p:grpSpPr>
                <a:xfrm rot="13500000">
                  <a:off x="6745495" y="1093067"/>
                  <a:ext cx="89315" cy="581025"/>
                  <a:chOff x="6752810" y="1092200"/>
                  <a:chExt cx="89315" cy="581025"/>
                </a:xfrm>
                <a:grpFill/>
              </p:grpSpPr>
              <p:sp>
                <p:nvSpPr>
                  <p:cNvPr id="1531" name="Trapezoid 1530"/>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532" name="Trapezoid 1531"/>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521" name="Group 372"/>
                <p:cNvGrpSpPr/>
                <p:nvPr/>
              </p:nvGrpSpPr>
              <p:grpSpPr>
                <a:xfrm rot="18900000">
                  <a:off x="6743700" y="1098086"/>
                  <a:ext cx="89315" cy="581025"/>
                  <a:chOff x="6752810" y="1092200"/>
                  <a:chExt cx="89315" cy="581025"/>
                </a:xfrm>
                <a:grpFill/>
              </p:grpSpPr>
              <p:sp>
                <p:nvSpPr>
                  <p:cNvPr id="1529" name="Trapezoid 1528"/>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530" name="Trapezoid 1529"/>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522" name="Group 373"/>
                <p:cNvGrpSpPr/>
                <p:nvPr/>
              </p:nvGrpSpPr>
              <p:grpSpPr>
                <a:xfrm rot="16200000">
                  <a:off x="6751434" y="1093584"/>
                  <a:ext cx="89315" cy="581025"/>
                  <a:chOff x="6752810" y="1092200"/>
                  <a:chExt cx="89315" cy="581025"/>
                </a:xfrm>
                <a:grpFill/>
              </p:grpSpPr>
              <p:sp>
                <p:nvSpPr>
                  <p:cNvPr id="1527" name="Trapezoid 1526"/>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528" name="Trapezoid 1527"/>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523" name="Group 374"/>
                <p:cNvGrpSpPr/>
                <p:nvPr/>
              </p:nvGrpSpPr>
              <p:grpSpPr>
                <a:xfrm>
                  <a:off x="6752810" y="1092200"/>
                  <a:ext cx="89315" cy="581025"/>
                  <a:chOff x="6752810" y="1092200"/>
                  <a:chExt cx="89315" cy="581025"/>
                </a:xfrm>
                <a:grpFill/>
              </p:grpSpPr>
              <p:sp>
                <p:nvSpPr>
                  <p:cNvPr id="1525" name="Trapezoid 1524"/>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526" name="Trapezoid 1525"/>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1524" name="Donut 1523"/>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506" name="Group 357"/>
              <p:cNvGrpSpPr/>
              <p:nvPr/>
            </p:nvGrpSpPr>
            <p:grpSpPr>
              <a:xfrm rot="20373469">
                <a:off x="7345650" y="1559049"/>
                <a:ext cx="140990" cy="140980"/>
                <a:chOff x="6499640" y="1092200"/>
                <a:chExt cx="586965" cy="586911"/>
              </a:xfrm>
              <a:solidFill>
                <a:schemeClr val="tx1"/>
              </a:solidFill>
            </p:grpSpPr>
            <p:grpSp>
              <p:nvGrpSpPr>
                <p:cNvPr id="1507" name="Group 358"/>
                <p:cNvGrpSpPr/>
                <p:nvPr/>
              </p:nvGrpSpPr>
              <p:grpSpPr>
                <a:xfrm rot="13500000">
                  <a:off x="6745495" y="1093067"/>
                  <a:ext cx="89315" cy="581025"/>
                  <a:chOff x="6752810" y="1092200"/>
                  <a:chExt cx="89315" cy="581025"/>
                </a:xfrm>
                <a:grpFill/>
              </p:grpSpPr>
              <p:sp>
                <p:nvSpPr>
                  <p:cNvPr id="1518" name="Trapezoid 1517"/>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519" name="Trapezoid 1518"/>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508" name="Group 359"/>
                <p:cNvGrpSpPr/>
                <p:nvPr/>
              </p:nvGrpSpPr>
              <p:grpSpPr>
                <a:xfrm rot="18900000">
                  <a:off x="6743700" y="1098086"/>
                  <a:ext cx="89315" cy="581025"/>
                  <a:chOff x="6752810" y="1092200"/>
                  <a:chExt cx="89315" cy="581025"/>
                </a:xfrm>
                <a:grpFill/>
              </p:grpSpPr>
              <p:sp>
                <p:nvSpPr>
                  <p:cNvPr id="1516" name="Trapezoid 1515"/>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517" name="Trapezoid 1516"/>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509" name="Group 360"/>
                <p:cNvGrpSpPr/>
                <p:nvPr/>
              </p:nvGrpSpPr>
              <p:grpSpPr>
                <a:xfrm rot="16200000">
                  <a:off x="6751435" y="1093585"/>
                  <a:ext cx="89315" cy="581025"/>
                  <a:chOff x="6752810" y="1092200"/>
                  <a:chExt cx="89315" cy="581025"/>
                </a:xfrm>
                <a:grpFill/>
              </p:grpSpPr>
              <p:sp>
                <p:nvSpPr>
                  <p:cNvPr id="1514" name="Trapezoid 1513"/>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515" name="Trapezoid 1514"/>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510" name="Group 361"/>
                <p:cNvGrpSpPr/>
                <p:nvPr/>
              </p:nvGrpSpPr>
              <p:grpSpPr>
                <a:xfrm>
                  <a:off x="6752810" y="1092200"/>
                  <a:ext cx="89315" cy="581025"/>
                  <a:chOff x="6752810" y="1092200"/>
                  <a:chExt cx="89315" cy="581025"/>
                </a:xfrm>
                <a:grpFill/>
              </p:grpSpPr>
              <p:sp>
                <p:nvSpPr>
                  <p:cNvPr id="1512" name="Trapezoid 1511"/>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513" name="Trapezoid 1512"/>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1511" name="Donut 1510"/>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grpSp>
      <p:grpSp>
        <p:nvGrpSpPr>
          <p:cNvPr id="1533" name="Group 1532"/>
          <p:cNvGrpSpPr/>
          <p:nvPr/>
        </p:nvGrpSpPr>
        <p:grpSpPr>
          <a:xfrm>
            <a:off x="966176" y="2030044"/>
            <a:ext cx="276225" cy="357471"/>
            <a:chOff x="3581400" y="1600200"/>
            <a:chExt cx="276225" cy="357471"/>
          </a:xfrm>
        </p:grpSpPr>
        <p:pic>
          <p:nvPicPr>
            <p:cNvPr id="1534" name="Picture 1533" descr="vmware_logo3.png"/>
            <p:cNvPicPr>
              <a:picLocks noChangeAspect="1"/>
            </p:cNvPicPr>
            <p:nvPr/>
          </p:nvPicPr>
          <p:blipFill>
            <a:blip r:embed="rId4">
              <a:extLst>
                <a:ext uri="{BEBA8EAE-BF5A-486C-A8C5-ECC9F3942E4B}">
                  <a14:imgProps xmlns:a14="http://schemas.microsoft.com/office/drawing/2010/main" xmlns="">
                    <a14:imgLayer r:embed="rId24">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3581400" y="1676400"/>
              <a:ext cx="276225" cy="281271"/>
            </a:xfrm>
            <a:prstGeom prst="rect">
              <a:avLst/>
            </a:prstGeom>
          </p:spPr>
        </p:pic>
        <p:grpSp>
          <p:nvGrpSpPr>
            <p:cNvPr id="1535" name="Group 352"/>
            <p:cNvGrpSpPr>
              <a:grpSpLocks/>
            </p:cNvGrpSpPr>
            <p:nvPr/>
          </p:nvGrpSpPr>
          <p:grpSpPr bwMode="auto">
            <a:xfrm>
              <a:off x="3581400" y="1600200"/>
              <a:ext cx="245543" cy="245422"/>
              <a:chOff x="7162801" y="1371601"/>
              <a:chExt cx="397863" cy="397863"/>
            </a:xfrm>
          </p:grpSpPr>
          <p:sp>
            <p:nvSpPr>
              <p:cNvPr id="1536" name="Rounded Rectangle 1535"/>
              <p:cNvSpPr>
                <a:spLocks noChangeArrowheads="1"/>
              </p:cNvSpPr>
              <p:nvPr/>
            </p:nvSpPr>
            <p:spPr bwMode="auto">
              <a:xfrm rot="-2619823">
                <a:off x="7162281" y="1372297"/>
                <a:ext cx="398383" cy="396990"/>
              </a:xfrm>
              <a:prstGeom prst="roundRect">
                <a:avLst>
                  <a:gd name="adj" fmla="val 24384"/>
                </a:avLst>
              </a:prstGeom>
              <a:solidFill>
                <a:srgbClr val="9700FE"/>
              </a:solidFill>
              <a:ln w="12700">
                <a:noFill/>
                <a:round/>
                <a:headEnd type="none" w="sm" len="sm"/>
                <a:tailEnd type="none" w="sm" len="sm"/>
              </a:ln>
              <a:effectLst/>
            </p:spPr>
            <p:txBody>
              <a:bodyPr/>
              <a:lstStyle/>
              <a:p>
                <a:pPr>
                  <a:defRPr/>
                </a:pPr>
                <a:endParaRPr lang="en-US">
                  <a:ea typeface="ＭＳ Ｐゴシック" pitchFamily="-112" charset="-128"/>
                  <a:cs typeface="+mn-cs"/>
                </a:endParaRPr>
              </a:p>
            </p:txBody>
          </p:sp>
          <p:sp>
            <p:nvSpPr>
              <p:cNvPr id="1537" name="Rounded Rectangle 187"/>
              <p:cNvSpPr>
                <a:spLocks noChangeArrowheads="1"/>
              </p:cNvSpPr>
              <p:nvPr/>
            </p:nvSpPr>
            <p:spPr bwMode="auto">
              <a:xfrm rot="-2619823">
                <a:off x="7180466" y="1395411"/>
                <a:ext cx="361764" cy="352547"/>
              </a:xfrm>
              <a:prstGeom prst="roundRect">
                <a:avLst>
                  <a:gd name="adj" fmla="val 24384"/>
                </a:avLst>
              </a:prstGeom>
              <a:solidFill>
                <a:srgbClr val="3366FF"/>
              </a:solidFill>
              <a:ln w="19050">
                <a:solidFill>
                  <a:schemeClr val="tx1"/>
                </a:solidFill>
                <a:round/>
                <a:headEnd type="none" w="sm" len="sm"/>
                <a:tailEnd type="none" w="sm" len="sm"/>
              </a:ln>
              <a:effectLst/>
            </p:spPr>
            <p:txBody>
              <a:bodyPr/>
              <a:lstStyle/>
              <a:p>
                <a:endParaRPr lang="en-US"/>
              </a:p>
            </p:txBody>
          </p:sp>
          <p:grpSp>
            <p:nvGrpSpPr>
              <p:cNvPr id="1538" name="Group 356"/>
              <p:cNvGrpSpPr/>
              <p:nvPr/>
            </p:nvGrpSpPr>
            <p:grpSpPr>
              <a:xfrm>
                <a:off x="7229463" y="1435106"/>
                <a:ext cx="169398" cy="169387"/>
                <a:chOff x="6499640" y="1092200"/>
                <a:chExt cx="586964" cy="586911"/>
              </a:xfrm>
              <a:solidFill>
                <a:schemeClr val="tx1"/>
              </a:solidFill>
            </p:grpSpPr>
            <p:grpSp>
              <p:nvGrpSpPr>
                <p:cNvPr id="1553" name="Group 371"/>
                <p:cNvGrpSpPr/>
                <p:nvPr/>
              </p:nvGrpSpPr>
              <p:grpSpPr>
                <a:xfrm rot="13500000">
                  <a:off x="6745495" y="1093067"/>
                  <a:ext cx="89315" cy="581025"/>
                  <a:chOff x="6752810" y="1092200"/>
                  <a:chExt cx="89315" cy="581025"/>
                </a:xfrm>
                <a:grpFill/>
              </p:grpSpPr>
              <p:sp>
                <p:nvSpPr>
                  <p:cNvPr id="1564" name="Trapezoid 1563"/>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565" name="Trapezoid 1564"/>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554" name="Group 372"/>
                <p:cNvGrpSpPr/>
                <p:nvPr/>
              </p:nvGrpSpPr>
              <p:grpSpPr>
                <a:xfrm rot="18900000">
                  <a:off x="6743700" y="1098086"/>
                  <a:ext cx="89315" cy="581025"/>
                  <a:chOff x="6752810" y="1092200"/>
                  <a:chExt cx="89315" cy="581025"/>
                </a:xfrm>
                <a:grpFill/>
              </p:grpSpPr>
              <p:sp>
                <p:nvSpPr>
                  <p:cNvPr id="1562" name="Trapezoid 1561"/>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563" name="Trapezoid 1562"/>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555" name="Group 373"/>
                <p:cNvGrpSpPr/>
                <p:nvPr/>
              </p:nvGrpSpPr>
              <p:grpSpPr>
                <a:xfrm rot="16200000">
                  <a:off x="6751434" y="1093584"/>
                  <a:ext cx="89315" cy="581025"/>
                  <a:chOff x="6752810" y="1092200"/>
                  <a:chExt cx="89315" cy="581025"/>
                </a:xfrm>
                <a:grpFill/>
              </p:grpSpPr>
              <p:sp>
                <p:nvSpPr>
                  <p:cNvPr id="1560" name="Trapezoid 1559"/>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561" name="Trapezoid 1560"/>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556" name="Group 374"/>
                <p:cNvGrpSpPr/>
                <p:nvPr/>
              </p:nvGrpSpPr>
              <p:grpSpPr>
                <a:xfrm>
                  <a:off x="6752810" y="1092200"/>
                  <a:ext cx="89315" cy="581025"/>
                  <a:chOff x="6752810" y="1092200"/>
                  <a:chExt cx="89315" cy="581025"/>
                </a:xfrm>
                <a:grpFill/>
              </p:grpSpPr>
              <p:sp>
                <p:nvSpPr>
                  <p:cNvPr id="1558" name="Trapezoid 1557"/>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559" name="Trapezoid 1558"/>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1557" name="Donut 1556"/>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539" name="Group 357"/>
              <p:cNvGrpSpPr/>
              <p:nvPr/>
            </p:nvGrpSpPr>
            <p:grpSpPr>
              <a:xfrm rot="20373469">
                <a:off x="7345650" y="1559049"/>
                <a:ext cx="140990" cy="140980"/>
                <a:chOff x="6499640" y="1092200"/>
                <a:chExt cx="586965" cy="586911"/>
              </a:xfrm>
              <a:solidFill>
                <a:schemeClr val="tx1"/>
              </a:solidFill>
            </p:grpSpPr>
            <p:grpSp>
              <p:nvGrpSpPr>
                <p:cNvPr id="1540" name="Group 358"/>
                <p:cNvGrpSpPr/>
                <p:nvPr/>
              </p:nvGrpSpPr>
              <p:grpSpPr>
                <a:xfrm rot="13500000">
                  <a:off x="6745495" y="1093067"/>
                  <a:ext cx="89315" cy="581025"/>
                  <a:chOff x="6752810" y="1092200"/>
                  <a:chExt cx="89315" cy="581025"/>
                </a:xfrm>
                <a:grpFill/>
              </p:grpSpPr>
              <p:sp>
                <p:nvSpPr>
                  <p:cNvPr id="1551" name="Trapezoid 1550"/>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552" name="Trapezoid 1551"/>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541" name="Group 359"/>
                <p:cNvGrpSpPr/>
                <p:nvPr/>
              </p:nvGrpSpPr>
              <p:grpSpPr>
                <a:xfrm rot="18900000">
                  <a:off x="6743700" y="1098086"/>
                  <a:ext cx="89315" cy="581025"/>
                  <a:chOff x="6752810" y="1092200"/>
                  <a:chExt cx="89315" cy="581025"/>
                </a:xfrm>
                <a:grpFill/>
              </p:grpSpPr>
              <p:sp>
                <p:nvSpPr>
                  <p:cNvPr id="1549" name="Trapezoid 1548"/>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550" name="Trapezoid 1549"/>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542" name="Group 360"/>
                <p:cNvGrpSpPr/>
                <p:nvPr/>
              </p:nvGrpSpPr>
              <p:grpSpPr>
                <a:xfrm rot="16200000">
                  <a:off x="6751435" y="1093585"/>
                  <a:ext cx="89315" cy="581025"/>
                  <a:chOff x="6752810" y="1092200"/>
                  <a:chExt cx="89315" cy="581025"/>
                </a:xfrm>
                <a:grpFill/>
              </p:grpSpPr>
              <p:sp>
                <p:nvSpPr>
                  <p:cNvPr id="1547" name="Trapezoid 1546"/>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548" name="Trapezoid 1547"/>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543" name="Group 361"/>
                <p:cNvGrpSpPr/>
                <p:nvPr/>
              </p:nvGrpSpPr>
              <p:grpSpPr>
                <a:xfrm>
                  <a:off x="6752810" y="1092200"/>
                  <a:ext cx="89315" cy="581025"/>
                  <a:chOff x="6752810" y="1092200"/>
                  <a:chExt cx="89315" cy="581025"/>
                </a:xfrm>
                <a:grpFill/>
              </p:grpSpPr>
              <p:sp>
                <p:nvSpPr>
                  <p:cNvPr id="1545" name="Trapezoid 1544"/>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546" name="Trapezoid 1545"/>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1544" name="Donut 1543"/>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grpSp>
      <p:grpSp>
        <p:nvGrpSpPr>
          <p:cNvPr id="1566" name="Group 1565"/>
          <p:cNvGrpSpPr/>
          <p:nvPr/>
        </p:nvGrpSpPr>
        <p:grpSpPr>
          <a:xfrm>
            <a:off x="1270976" y="2358373"/>
            <a:ext cx="276225" cy="357471"/>
            <a:chOff x="3581400" y="1600200"/>
            <a:chExt cx="276225" cy="357471"/>
          </a:xfrm>
        </p:grpSpPr>
        <p:pic>
          <p:nvPicPr>
            <p:cNvPr id="1567" name="Picture 1566" descr="vmware_logo3.png"/>
            <p:cNvPicPr>
              <a:picLocks noChangeAspect="1"/>
            </p:cNvPicPr>
            <p:nvPr/>
          </p:nvPicPr>
          <p:blipFill>
            <a:blip r:embed="rId4">
              <a:extLst>
                <a:ext uri="{BEBA8EAE-BF5A-486C-A8C5-ECC9F3942E4B}">
                  <a14:imgProps xmlns:a14="http://schemas.microsoft.com/office/drawing/2010/main" xmlns="">
                    <a14:imgLayer r:embed="rId24">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3581400" y="1676400"/>
              <a:ext cx="276225" cy="281271"/>
            </a:xfrm>
            <a:prstGeom prst="rect">
              <a:avLst/>
            </a:prstGeom>
          </p:spPr>
        </p:pic>
        <p:grpSp>
          <p:nvGrpSpPr>
            <p:cNvPr id="1568" name="Group 352"/>
            <p:cNvGrpSpPr>
              <a:grpSpLocks/>
            </p:cNvGrpSpPr>
            <p:nvPr/>
          </p:nvGrpSpPr>
          <p:grpSpPr bwMode="auto">
            <a:xfrm>
              <a:off x="3581400" y="1600200"/>
              <a:ext cx="245543" cy="245422"/>
              <a:chOff x="7162801" y="1371601"/>
              <a:chExt cx="397863" cy="397863"/>
            </a:xfrm>
          </p:grpSpPr>
          <p:sp>
            <p:nvSpPr>
              <p:cNvPr id="1569" name="Rounded Rectangle 1568"/>
              <p:cNvSpPr>
                <a:spLocks noChangeArrowheads="1"/>
              </p:cNvSpPr>
              <p:nvPr/>
            </p:nvSpPr>
            <p:spPr bwMode="auto">
              <a:xfrm rot="-2619823">
                <a:off x="7162281" y="1372297"/>
                <a:ext cx="398383" cy="396990"/>
              </a:xfrm>
              <a:prstGeom prst="roundRect">
                <a:avLst>
                  <a:gd name="adj" fmla="val 24384"/>
                </a:avLst>
              </a:prstGeom>
              <a:solidFill>
                <a:srgbClr val="9700FE"/>
              </a:solidFill>
              <a:ln w="12700">
                <a:noFill/>
                <a:round/>
                <a:headEnd type="none" w="sm" len="sm"/>
                <a:tailEnd type="none" w="sm" len="sm"/>
              </a:ln>
              <a:effectLst/>
            </p:spPr>
            <p:txBody>
              <a:bodyPr/>
              <a:lstStyle/>
              <a:p>
                <a:pPr>
                  <a:defRPr/>
                </a:pPr>
                <a:endParaRPr lang="en-US">
                  <a:ea typeface="ＭＳ Ｐゴシック" pitchFamily="-112" charset="-128"/>
                  <a:cs typeface="+mn-cs"/>
                </a:endParaRPr>
              </a:p>
            </p:txBody>
          </p:sp>
          <p:sp>
            <p:nvSpPr>
              <p:cNvPr id="1570" name="Rounded Rectangle 187"/>
              <p:cNvSpPr>
                <a:spLocks noChangeArrowheads="1"/>
              </p:cNvSpPr>
              <p:nvPr/>
            </p:nvSpPr>
            <p:spPr bwMode="auto">
              <a:xfrm rot="-2619823">
                <a:off x="7180466" y="1395411"/>
                <a:ext cx="361764" cy="352547"/>
              </a:xfrm>
              <a:prstGeom prst="roundRect">
                <a:avLst>
                  <a:gd name="adj" fmla="val 24384"/>
                </a:avLst>
              </a:prstGeom>
              <a:solidFill>
                <a:srgbClr val="3366FF"/>
              </a:solidFill>
              <a:ln w="19050">
                <a:solidFill>
                  <a:schemeClr val="tx1"/>
                </a:solidFill>
                <a:round/>
                <a:headEnd type="none" w="sm" len="sm"/>
                <a:tailEnd type="none" w="sm" len="sm"/>
              </a:ln>
              <a:effectLst/>
            </p:spPr>
            <p:txBody>
              <a:bodyPr/>
              <a:lstStyle/>
              <a:p>
                <a:endParaRPr lang="en-US"/>
              </a:p>
            </p:txBody>
          </p:sp>
          <p:grpSp>
            <p:nvGrpSpPr>
              <p:cNvPr id="1571" name="Group 356"/>
              <p:cNvGrpSpPr/>
              <p:nvPr/>
            </p:nvGrpSpPr>
            <p:grpSpPr>
              <a:xfrm>
                <a:off x="7229463" y="1435106"/>
                <a:ext cx="169398" cy="169387"/>
                <a:chOff x="6499640" y="1092200"/>
                <a:chExt cx="586964" cy="586911"/>
              </a:xfrm>
              <a:solidFill>
                <a:schemeClr val="tx1"/>
              </a:solidFill>
            </p:grpSpPr>
            <p:grpSp>
              <p:nvGrpSpPr>
                <p:cNvPr id="1586" name="Group 371"/>
                <p:cNvGrpSpPr/>
                <p:nvPr/>
              </p:nvGrpSpPr>
              <p:grpSpPr>
                <a:xfrm rot="13500000">
                  <a:off x="6745495" y="1093067"/>
                  <a:ext cx="89315" cy="581025"/>
                  <a:chOff x="6752810" y="1092200"/>
                  <a:chExt cx="89315" cy="581025"/>
                </a:xfrm>
                <a:grpFill/>
              </p:grpSpPr>
              <p:sp>
                <p:nvSpPr>
                  <p:cNvPr id="1597" name="Trapezoid 1596"/>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598" name="Trapezoid 1597"/>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587" name="Group 372"/>
                <p:cNvGrpSpPr/>
                <p:nvPr/>
              </p:nvGrpSpPr>
              <p:grpSpPr>
                <a:xfrm rot="18900000">
                  <a:off x="6743700" y="1098086"/>
                  <a:ext cx="89315" cy="581025"/>
                  <a:chOff x="6752810" y="1092200"/>
                  <a:chExt cx="89315" cy="581025"/>
                </a:xfrm>
                <a:grpFill/>
              </p:grpSpPr>
              <p:sp>
                <p:nvSpPr>
                  <p:cNvPr id="1595" name="Trapezoid 1594"/>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596" name="Trapezoid 1595"/>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588" name="Group 373"/>
                <p:cNvGrpSpPr/>
                <p:nvPr/>
              </p:nvGrpSpPr>
              <p:grpSpPr>
                <a:xfrm rot="16200000">
                  <a:off x="6751434" y="1093584"/>
                  <a:ext cx="89315" cy="581025"/>
                  <a:chOff x="6752810" y="1092200"/>
                  <a:chExt cx="89315" cy="581025"/>
                </a:xfrm>
                <a:grpFill/>
              </p:grpSpPr>
              <p:sp>
                <p:nvSpPr>
                  <p:cNvPr id="1593" name="Trapezoid 1592"/>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594" name="Trapezoid 1593"/>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589" name="Group 374"/>
                <p:cNvGrpSpPr/>
                <p:nvPr/>
              </p:nvGrpSpPr>
              <p:grpSpPr>
                <a:xfrm>
                  <a:off x="6752810" y="1092200"/>
                  <a:ext cx="89315" cy="581025"/>
                  <a:chOff x="6752810" y="1092200"/>
                  <a:chExt cx="89315" cy="581025"/>
                </a:xfrm>
                <a:grpFill/>
              </p:grpSpPr>
              <p:sp>
                <p:nvSpPr>
                  <p:cNvPr id="1591" name="Trapezoid 1590"/>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592" name="Trapezoid 1591"/>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1590" name="Donut 1589"/>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572" name="Group 357"/>
              <p:cNvGrpSpPr/>
              <p:nvPr/>
            </p:nvGrpSpPr>
            <p:grpSpPr>
              <a:xfrm rot="20373469">
                <a:off x="7345650" y="1559049"/>
                <a:ext cx="140990" cy="140980"/>
                <a:chOff x="6499640" y="1092200"/>
                <a:chExt cx="586965" cy="586911"/>
              </a:xfrm>
              <a:solidFill>
                <a:schemeClr val="tx1"/>
              </a:solidFill>
            </p:grpSpPr>
            <p:grpSp>
              <p:nvGrpSpPr>
                <p:cNvPr id="1573" name="Group 358"/>
                <p:cNvGrpSpPr/>
                <p:nvPr/>
              </p:nvGrpSpPr>
              <p:grpSpPr>
                <a:xfrm rot="13500000">
                  <a:off x="6745495" y="1093067"/>
                  <a:ext cx="89315" cy="581025"/>
                  <a:chOff x="6752810" y="1092200"/>
                  <a:chExt cx="89315" cy="581025"/>
                </a:xfrm>
                <a:grpFill/>
              </p:grpSpPr>
              <p:sp>
                <p:nvSpPr>
                  <p:cNvPr id="1584" name="Trapezoid 1583"/>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585" name="Trapezoid 1584"/>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574" name="Group 359"/>
                <p:cNvGrpSpPr/>
                <p:nvPr/>
              </p:nvGrpSpPr>
              <p:grpSpPr>
                <a:xfrm rot="18900000">
                  <a:off x="6743700" y="1098086"/>
                  <a:ext cx="89315" cy="581025"/>
                  <a:chOff x="6752810" y="1092200"/>
                  <a:chExt cx="89315" cy="581025"/>
                </a:xfrm>
                <a:grpFill/>
              </p:grpSpPr>
              <p:sp>
                <p:nvSpPr>
                  <p:cNvPr id="1582" name="Trapezoid 1581"/>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583" name="Trapezoid 1582"/>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575" name="Group 360"/>
                <p:cNvGrpSpPr/>
                <p:nvPr/>
              </p:nvGrpSpPr>
              <p:grpSpPr>
                <a:xfrm rot="16200000">
                  <a:off x="6751435" y="1093585"/>
                  <a:ext cx="89315" cy="581025"/>
                  <a:chOff x="6752810" y="1092200"/>
                  <a:chExt cx="89315" cy="581025"/>
                </a:xfrm>
                <a:grpFill/>
              </p:grpSpPr>
              <p:sp>
                <p:nvSpPr>
                  <p:cNvPr id="1580" name="Trapezoid 1579"/>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581" name="Trapezoid 1580"/>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576" name="Group 361"/>
                <p:cNvGrpSpPr/>
                <p:nvPr/>
              </p:nvGrpSpPr>
              <p:grpSpPr>
                <a:xfrm>
                  <a:off x="6752810" y="1092200"/>
                  <a:ext cx="89315" cy="581025"/>
                  <a:chOff x="6752810" y="1092200"/>
                  <a:chExt cx="89315" cy="581025"/>
                </a:xfrm>
                <a:grpFill/>
              </p:grpSpPr>
              <p:sp>
                <p:nvSpPr>
                  <p:cNvPr id="1578" name="Trapezoid 1577"/>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579" name="Trapezoid 1578"/>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1577" name="Donut 1576"/>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grpSp>
      <p:grpSp>
        <p:nvGrpSpPr>
          <p:cNvPr id="1599" name="Group 1598"/>
          <p:cNvGrpSpPr/>
          <p:nvPr/>
        </p:nvGrpSpPr>
        <p:grpSpPr>
          <a:xfrm>
            <a:off x="966176" y="2358373"/>
            <a:ext cx="276225" cy="357471"/>
            <a:chOff x="3581400" y="1600200"/>
            <a:chExt cx="276225" cy="357471"/>
          </a:xfrm>
        </p:grpSpPr>
        <p:pic>
          <p:nvPicPr>
            <p:cNvPr id="1600" name="Picture 1599" descr="vmware_logo3.png"/>
            <p:cNvPicPr>
              <a:picLocks noChangeAspect="1"/>
            </p:cNvPicPr>
            <p:nvPr/>
          </p:nvPicPr>
          <p:blipFill>
            <a:blip r:embed="rId4">
              <a:extLst>
                <a:ext uri="{BEBA8EAE-BF5A-486C-A8C5-ECC9F3942E4B}">
                  <a14:imgProps xmlns:a14="http://schemas.microsoft.com/office/drawing/2010/main" xmlns="">
                    <a14:imgLayer r:embed="rId24">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3581400" y="1676400"/>
              <a:ext cx="276225" cy="281271"/>
            </a:xfrm>
            <a:prstGeom prst="rect">
              <a:avLst/>
            </a:prstGeom>
          </p:spPr>
        </p:pic>
        <p:grpSp>
          <p:nvGrpSpPr>
            <p:cNvPr id="1601" name="Group 352"/>
            <p:cNvGrpSpPr>
              <a:grpSpLocks/>
            </p:cNvGrpSpPr>
            <p:nvPr/>
          </p:nvGrpSpPr>
          <p:grpSpPr bwMode="auto">
            <a:xfrm>
              <a:off x="3581400" y="1600200"/>
              <a:ext cx="245543" cy="245422"/>
              <a:chOff x="7162801" y="1371601"/>
              <a:chExt cx="397863" cy="397863"/>
            </a:xfrm>
          </p:grpSpPr>
          <p:sp>
            <p:nvSpPr>
              <p:cNvPr id="1602" name="Rounded Rectangle 1601"/>
              <p:cNvSpPr>
                <a:spLocks noChangeArrowheads="1"/>
              </p:cNvSpPr>
              <p:nvPr/>
            </p:nvSpPr>
            <p:spPr bwMode="auto">
              <a:xfrm rot="-2619823">
                <a:off x="7162281" y="1372297"/>
                <a:ext cx="398383" cy="396990"/>
              </a:xfrm>
              <a:prstGeom prst="roundRect">
                <a:avLst>
                  <a:gd name="adj" fmla="val 24384"/>
                </a:avLst>
              </a:prstGeom>
              <a:solidFill>
                <a:srgbClr val="9700FE"/>
              </a:solidFill>
              <a:ln w="12700">
                <a:noFill/>
                <a:round/>
                <a:headEnd type="none" w="sm" len="sm"/>
                <a:tailEnd type="none" w="sm" len="sm"/>
              </a:ln>
              <a:effectLst/>
            </p:spPr>
            <p:txBody>
              <a:bodyPr/>
              <a:lstStyle/>
              <a:p>
                <a:pPr>
                  <a:defRPr/>
                </a:pPr>
                <a:endParaRPr lang="en-US">
                  <a:ea typeface="ＭＳ Ｐゴシック" pitchFamily="-112" charset="-128"/>
                  <a:cs typeface="+mn-cs"/>
                </a:endParaRPr>
              </a:p>
            </p:txBody>
          </p:sp>
          <p:sp>
            <p:nvSpPr>
              <p:cNvPr id="1603" name="Rounded Rectangle 187"/>
              <p:cNvSpPr>
                <a:spLocks noChangeArrowheads="1"/>
              </p:cNvSpPr>
              <p:nvPr/>
            </p:nvSpPr>
            <p:spPr bwMode="auto">
              <a:xfrm rot="-2619823">
                <a:off x="7180466" y="1395411"/>
                <a:ext cx="361764" cy="352547"/>
              </a:xfrm>
              <a:prstGeom prst="roundRect">
                <a:avLst>
                  <a:gd name="adj" fmla="val 24384"/>
                </a:avLst>
              </a:prstGeom>
              <a:solidFill>
                <a:srgbClr val="3366FF"/>
              </a:solidFill>
              <a:ln w="19050">
                <a:solidFill>
                  <a:schemeClr val="tx1"/>
                </a:solidFill>
                <a:round/>
                <a:headEnd type="none" w="sm" len="sm"/>
                <a:tailEnd type="none" w="sm" len="sm"/>
              </a:ln>
              <a:effectLst/>
            </p:spPr>
            <p:txBody>
              <a:bodyPr/>
              <a:lstStyle/>
              <a:p>
                <a:endParaRPr lang="en-US"/>
              </a:p>
            </p:txBody>
          </p:sp>
          <p:grpSp>
            <p:nvGrpSpPr>
              <p:cNvPr id="1604" name="Group 356"/>
              <p:cNvGrpSpPr/>
              <p:nvPr/>
            </p:nvGrpSpPr>
            <p:grpSpPr>
              <a:xfrm>
                <a:off x="7229463" y="1435106"/>
                <a:ext cx="169398" cy="169387"/>
                <a:chOff x="6499640" y="1092200"/>
                <a:chExt cx="586964" cy="586911"/>
              </a:xfrm>
              <a:solidFill>
                <a:schemeClr val="tx1"/>
              </a:solidFill>
            </p:grpSpPr>
            <p:grpSp>
              <p:nvGrpSpPr>
                <p:cNvPr id="1619" name="Group 371"/>
                <p:cNvGrpSpPr/>
                <p:nvPr/>
              </p:nvGrpSpPr>
              <p:grpSpPr>
                <a:xfrm rot="13500000">
                  <a:off x="6745495" y="1093067"/>
                  <a:ext cx="89315" cy="581025"/>
                  <a:chOff x="6752810" y="1092200"/>
                  <a:chExt cx="89315" cy="581025"/>
                </a:xfrm>
                <a:grpFill/>
              </p:grpSpPr>
              <p:sp>
                <p:nvSpPr>
                  <p:cNvPr id="1630" name="Trapezoid 1629"/>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631" name="Trapezoid 1630"/>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620" name="Group 372"/>
                <p:cNvGrpSpPr/>
                <p:nvPr/>
              </p:nvGrpSpPr>
              <p:grpSpPr>
                <a:xfrm rot="18900000">
                  <a:off x="6743700" y="1098086"/>
                  <a:ext cx="89315" cy="581025"/>
                  <a:chOff x="6752810" y="1092200"/>
                  <a:chExt cx="89315" cy="581025"/>
                </a:xfrm>
                <a:grpFill/>
              </p:grpSpPr>
              <p:sp>
                <p:nvSpPr>
                  <p:cNvPr id="1628" name="Trapezoid 1627"/>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629" name="Trapezoid 1628"/>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621" name="Group 373"/>
                <p:cNvGrpSpPr/>
                <p:nvPr/>
              </p:nvGrpSpPr>
              <p:grpSpPr>
                <a:xfrm rot="16200000">
                  <a:off x="6751434" y="1093584"/>
                  <a:ext cx="89315" cy="581025"/>
                  <a:chOff x="6752810" y="1092200"/>
                  <a:chExt cx="89315" cy="581025"/>
                </a:xfrm>
                <a:grpFill/>
              </p:grpSpPr>
              <p:sp>
                <p:nvSpPr>
                  <p:cNvPr id="1626" name="Trapezoid 1625"/>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627" name="Trapezoid 1626"/>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622" name="Group 374"/>
                <p:cNvGrpSpPr/>
                <p:nvPr/>
              </p:nvGrpSpPr>
              <p:grpSpPr>
                <a:xfrm>
                  <a:off x="6752810" y="1092200"/>
                  <a:ext cx="89315" cy="581025"/>
                  <a:chOff x="6752810" y="1092200"/>
                  <a:chExt cx="89315" cy="581025"/>
                </a:xfrm>
                <a:grpFill/>
              </p:grpSpPr>
              <p:sp>
                <p:nvSpPr>
                  <p:cNvPr id="1624" name="Trapezoid 1623"/>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625" name="Trapezoid 1624"/>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1623" name="Donut 1622"/>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605" name="Group 357"/>
              <p:cNvGrpSpPr/>
              <p:nvPr/>
            </p:nvGrpSpPr>
            <p:grpSpPr>
              <a:xfrm rot="20373469">
                <a:off x="7345650" y="1559049"/>
                <a:ext cx="140990" cy="140980"/>
                <a:chOff x="6499640" y="1092200"/>
                <a:chExt cx="586965" cy="586911"/>
              </a:xfrm>
              <a:solidFill>
                <a:schemeClr val="tx1"/>
              </a:solidFill>
            </p:grpSpPr>
            <p:grpSp>
              <p:nvGrpSpPr>
                <p:cNvPr id="1606" name="Group 358"/>
                <p:cNvGrpSpPr/>
                <p:nvPr/>
              </p:nvGrpSpPr>
              <p:grpSpPr>
                <a:xfrm rot="13500000">
                  <a:off x="6745495" y="1093067"/>
                  <a:ext cx="89315" cy="581025"/>
                  <a:chOff x="6752810" y="1092200"/>
                  <a:chExt cx="89315" cy="581025"/>
                </a:xfrm>
                <a:grpFill/>
              </p:grpSpPr>
              <p:sp>
                <p:nvSpPr>
                  <p:cNvPr id="1617" name="Trapezoid 1616"/>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618" name="Trapezoid 1617"/>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607" name="Group 359"/>
                <p:cNvGrpSpPr/>
                <p:nvPr/>
              </p:nvGrpSpPr>
              <p:grpSpPr>
                <a:xfrm rot="18900000">
                  <a:off x="6743700" y="1098086"/>
                  <a:ext cx="89315" cy="581025"/>
                  <a:chOff x="6752810" y="1092200"/>
                  <a:chExt cx="89315" cy="581025"/>
                </a:xfrm>
                <a:grpFill/>
              </p:grpSpPr>
              <p:sp>
                <p:nvSpPr>
                  <p:cNvPr id="1615" name="Trapezoid 1614"/>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616" name="Trapezoid 1615"/>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608" name="Group 360"/>
                <p:cNvGrpSpPr/>
                <p:nvPr/>
              </p:nvGrpSpPr>
              <p:grpSpPr>
                <a:xfrm rot="16200000">
                  <a:off x="6751435" y="1093585"/>
                  <a:ext cx="89315" cy="581025"/>
                  <a:chOff x="6752810" y="1092200"/>
                  <a:chExt cx="89315" cy="581025"/>
                </a:xfrm>
                <a:grpFill/>
              </p:grpSpPr>
              <p:sp>
                <p:nvSpPr>
                  <p:cNvPr id="1613" name="Trapezoid 1612"/>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614" name="Trapezoid 1613"/>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609" name="Group 361"/>
                <p:cNvGrpSpPr/>
                <p:nvPr/>
              </p:nvGrpSpPr>
              <p:grpSpPr>
                <a:xfrm>
                  <a:off x="6752810" y="1092200"/>
                  <a:ext cx="89315" cy="581025"/>
                  <a:chOff x="6752810" y="1092200"/>
                  <a:chExt cx="89315" cy="581025"/>
                </a:xfrm>
                <a:grpFill/>
              </p:grpSpPr>
              <p:sp>
                <p:nvSpPr>
                  <p:cNvPr id="1611" name="Trapezoid 1610"/>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612" name="Trapezoid 1611"/>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1610" name="Donut 1609"/>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grpSp>
      <p:grpSp>
        <p:nvGrpSpPr>
          <p:cNvPr id="1696" name="Group 1695"/>
          <p:cNvGrpSpPr/>
          <p:nvPr/>
        </p:nvGrpSpPr>
        <p:grpSpPr>
          <a:xfrm>
            <a:off x="2743200" y="2425367"/>
            <a:ext cx="381000" cy="470233"/>
            <a:chOff x="3276600" y="2653967"/>
            <a:chExt cx="381000" cy="470233"/>
          </a:xfrm>
        </p:grpSpPr>
        <p:pic>
          <p:nvPicPr>
            <p:cNvPr id="1632" name="Picture 1631" descr="Virtualbox_logo.png"/>
            <p:cNvPicPr>
              <a:picLocks noChangeAspect="1"/>
            </p:cNvPicPr>
            <p:nvPr/>
          </p:nvPicPr>
          <p:blipFill>
            <a:blip r:embed="rId25">
              <a:extLst>
                <a:ext uri="{28A0092B-C50C-407E-A947-70E740481C1C}">
                  <a14:useLocalDpi xmlns:a14="http://schemas.microsoft.com/office/drawing/2010/main" xmlns="" val="0"/>
                </a:ext>
              </a:extLst>
            </a:blip>
            <a:stretch>
              <a:fillRect/>
            </a:stretch>
          </p:blipFill>
          <p:spPr>
            <a:xfrm>
              <a:off x="3276600" y="2743200"/>
              <a:ext cx="381000" cy="381000"/>
            </a:xfrm>
            <a:prstGeom prst="rect">
              <a:avLst/>
            </a:prstGeom>
          </p:spPr>
        </p:pic>
        <p:grpSp>
          <p:nvGrpSpPr>
            <p:cNvPr id="1664" name="Group 352"/>
            <p:cNvGrpSpPr>
              <a:grpSpLocks/>
            </p:cNvGrpSpPr>
            <p:nvPr/>
          </p:nvGrpSpPr>
          <p:grpSpPr bwMode="auto">
            <a:xfrm>
              <a:off x="3314690" y="2653967"/>
              <a:ext cx="245543" cy="245422"/>
              <a:chOff x="7162801" y="1371601"/>
              <a:chExt cx="397863" cy="397863"/>
            </a:xfrm>
          </p:grpSpPr>
          <p:sp>
            <p:nvSpPr>
              <p:cNvPr id="1665" name="Rounded Rectangle 1664"/>
              <p:cNvSpPr>
                <a:spLocks noChangeArrowheads="1"/>
              </p:cNvSpPr>
              <p:nvPr/>
            </p:nvSpPr>
            <p:spPr bwMode="auto">
              <a:xfrm rot="-2619823">
                <a:off x="7162281" y="1372297"/>
                <a:ext cx="398383" cy="396990"/>
              </a:xfrm>
              <a:prstGeom prst="roundRect">
                <a:avLst>
                  <a:gd name="adj" fmla="val 24384"/>
                </a:avLst>
              </a:prstGeom>
              <a:solidFill>
                <a:srgbClr val="9700FE"/>
              </a:solidFill>
              <a:ln w="12700">
                <a:noFill/>
                <a:round/>
                <a:headEnd type="none" w="sm" len="sm"/>
                <a:tailEnd type="none" w="sm" len="sm"/>
              </a:ln>
              <a:effectLst/>
            </p:spPr>
            <p:txBody>
              <a:bodyPr/>
              <a:lstStyle/>
              <a:p>
                <a:pPr>
                  <a:defRPr/>
                </a:pPr>
                <a:endParaRPr lang="en-US">
                  <a:ea typeface="ＭＳ Ｐゴシック" pitchFamily="-112" charset="-128"/>
                  <a:cs typeface="+mn-cs"/>
                </a:endParaRPr>
              </a:p>
            </p:txBody>
          </p:sp>
          <p:sp>
            <p:nvSpPr>
              <p:cNvPr id="1666" name="Rounded Rectangle 187"/>
              <p:cNvSpPr>
                <a:spLocks noChangeArrowheads="1"/>
              </p:cNvSpPr>
              <p:nvPr/>
            </p:nvSpPr>
            <p:spPr bwMode="auto">
              <a:xfrm rot="-2619823">
                <a:off x="7180466" y="1395411"/>
                <a:ext cx="361764" cy="352547"/>
              </a:xfrm>
              <a:prstGeom prst="roundRect">
                <a:avLst>
                  <a:gd name="adj" fmla="val 24384"/>
                </a:avLst>
              </a:prstGeom>
              <a:solidFill>
                <a:srgbClr val="9700FE"/>
              </a:solidFill>
              <a:ln w="19050">
                <a:solidFill>
                  <a:schemeClr val="tx1"/>
                </a:solidFill>
                <a:round/>
                <a:headEnd type="none" w="sm" len="sm"/>
                <a:tailEnd type="none" w="sm" len="sm"/>
              </a:ln>
              <a:effectLst/>
            </p:spPr>
            <p:txBody>
              <a:bodyPr/>
              <a:lstStyle/>
              <a:p>
                <a:endParaRPr lang="en-US"/>
              </a:p>
            </p:txBody>
          </p:sp>
          <p:grpSp>
            <p:nvGrpSpPr>
              <p:cNvPr id="1667" name="Group 356"/>
              <p:cNvGrpSpPr/>
              <p:nvPr/>
            </p:nvGrpSpPr>
            <p:grpSpPr>
              <a:xfrm>
                <a:off x="7229463" y="1435106"/>
                <a:ext cx="169398" cy="169387"/>
                <a:chOff x="6499640" y="1092200"/>
                <a:chExt cx="586964" cy="586911"/>
              </a:xfrm>
              <a:solidFill>
                <a:schemeClr val="tx1"/>
              </a:solidFill>
            </p:grpSpPr>
            <p:grpSp>
              <p:nvGrpSpPr>
                <p:cNvPr id="1682" name="Group 371"/>
                <p:cNvGrpSpPr/>
                <p:nvPr/>
              </p:nvGrpSpPr>
              <p:grpSpPr>
                <a:xfrm rot="13500000">
                  <a:off x="6745495" y="1093067"/>
                  <a:ext cx="89315" cy="581025"/>
                  <a:chOff x="6752810" y="1092200"/>
                  <a:chExt cx="89315" cy="581025"/>
                </a:xfrm>
                <a:grpFill/>
              </p:grpSpPr>
              <p:sp>
                <p:nvSpPr>
                  <p:cNvPr id="1693" name="Trapezoid 1692"/>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694" name="Trapezoid 1693"/>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683" name="Group 372"/>
                <p:cNvGrpSpPr/>
                <p:nvPr/>
              </p:nvGrpSpPr>
              <p:grpSpPr>
                <a:xfrm rot="18900000">
                  <a:off x="6743700" y="1098086"/>
                  <a:ext cx="89315" cy="581025"/>
                  <a:chOff x="6752810" y="1092200"/>
                  <a:chExt cx="89315" cy="581025"/>
                </a:xfrm>
                <a:grpFill/>
              </p:grpSpPr>
              <p:sp>
                <p:nvSpPr>
                  <p:cNvPr id="1691" name="Trapezoid 1690"/>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692" name="Trapezoid 1691"/>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684" name="Group 373"/>
                <p:cNvGrpSpPr/>
                <p:nvPr/>
              </p:nvGrpSpPr>
              <p:grpSpPr>
                <a:xfrm rot="16200000">
                  <a:off x="6751434" y="1093584"/>
                  <a:ext cx="89315" cy="581025"/>
                  <a:chOff x="6752810" y="1092200"/>
                  <a:chExt cx="89315" cy="581025"/>
                </a:xfrm>
                <a:grpFill/>
              </p:grpSpPr>
              <p:sp>
                <p:nvSpPr>
                  <p:cNvPr id="1689" name="Trapezoid 1688"/>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690" name="Trapezoid 1689"/>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685" name="Group 374"/>
                <p:cNvGrpSpPr/>
                <p:nvPr/>
              </p:nvGrpSpPr>
              <p:grpSpPr>
                <a:xfrm>
                  <a:off x="6752810" y="1092200"/>
                  <a:ext cx="89315" cy="581025"/>
                  <a:chOff x="6752810" y="1092200"/>
                  <a:chExt cx="89315" cy="581025"/>
                </a:xfrm>
                <a:grpFill/>
              </p:grpSpPr>
              <p:sp>
                <p:nvSpPr>
                  <p:cNvPr id="1687" name="Trapezoid 1686"/>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688" name="Trapezoid 1687"/>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1686" name="Donut 1685"/>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668" name="Group 357"/>
              <p:cNvGrpSpPr/>
              <p:nvPr/>
            </p:nvGrpSpPr>
            <p:grpSpPr>
              <a:xfrm rot="20373469">
                <a:off x="7345650" y="1559049"/>
                <a:ext cx="140990" cy="140980"/>
                <a:chOff x="6499640" y="1092200"/>
                <a:chExt cx="586965" cy="586911"/>
              </a:xfrm>
              <a:solidFill>
                <a:schemeClr val="tx1"/>
              </a:solidFill>
            </p:grpSpPr>
            <p:grpSp>
              <p:nvGrpSpPr>
                <p:cNvPr id="1669" name="Group 358"/>
                <p:cNvGrpSpPr/>
                <p:nvPr/>
              </p:nvGrpSpPr>
              <p:grpSpPr>
                <a:xfrm rot="13500000">
                  <a:off x="6745495" y="1093067"/>
                  <a:ext cx="89315" cy="581025"/>
                  <a:chOff x="6752810" y="1092200"/>
                  <a:chExt cx="89315" cy="581025"/>
                </a:xfrm>
                <a:grpFill/>
              </p:grpSpPr>
              <p:sp>
                <p:nvSpPr>
                  <p:cNvPr id="1680" name="Trapezoid 1679"/>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681" name="Trapezoid 1680"/>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670" name="Group 359"/>
                <p:cNvGrpSpPr/>
                <p:nvPr/>
              </p:nvGrpSpPr>
              <p:grpSpPr>
                <a:xfrm rot="18900000">
                  <a:off x="6743700" y="1098086"/>
                  <a:ext cx="89315" cy="581025"/>
                  <a:chOff x="6752810" y="1092200"/>
                  <a:chExt cx="89315" cy="581025"/>
                </a:xfrm>
                <a:grpFill/>
              </p:grpSpPr>
              <p:sp>
                <p:nvSpPr>
                  <p:cNvPr id="1678" name="Trapezoid 1677"/>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679" name="Trapezoid 1678"/>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671" name="Group 360"/>
                <p:cNvGrpSpPr/>
                <p:nvPr/>
              </p:nvGrpSpPr>
              <p:grpSpPr>
                <a:xfrm rot="16200000">
                  <a:off x="6751435" y="1093585"/>
                  <a:ext cx="89315" cy="581025"/>
                  <a:chOff x="6752810" y="1092200"/>
                  <a:chExt cx="89315" cy="581025"/>
                </a:xfrm>
                <a:grpFill/>
              </p:grpSpPr>
              <p:sp>
                <p:nvSpPr>
                  <p:cNvPr id="1676" name="Trapezoid 1675"/>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677" name="Trapezoid 1676"/>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672" name="Group 361"/>
                <p:cNvGrpSpPr/>
                <p:nvPr/>
              </p:nvGrpSpPr>
              <p:grpSpPr>
                <a:xfrm>
                  <a:off x="6752810" y="1092200"/>
                  <a:ext cx="89315" cy="581025"/>
                  <a:chOff x="6752810" y="1092200"/>
                  <a:chExt cx="89315" cy="581025"/>
                </a:xfrm>
                <a:grpFill/>
              </p:grpSpPr>
              <p:sp>
                <p:nvSpPr>
                  <p:cNvPr id="1674" name="Trapezoid 1673"/>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675" name="Trapezoid 1674"/>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1673" name="Donut 1672"/>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grpSp>
      <p:grpSp>
        <p:nvGrpSpPr>
          <p:cNvPr id="1697" name="Group 1696"/>
          <p:cNvGrpSpPr/>
          <p:nvPr/>
        </p:nvGrpSpPr>
        <p:grpSpPr>
          <a:xfrm>
            <a:off x="762000" y="1600200"/>
            <a:ext cx="381000" cy="474022"/>
            <a:chOff x="3962400" y="2497778"/>
            <a:chExt cx="381000" cy="474022"/>
          </a:xfrm>
        </p:grpSpPr>
        <p:pic>
          <p:nvPicPr>
            <p:cNvPr id="1695" name="Picture 1694" descr="Virtualbox_logo.png"/>
            <p:cNvPicPr>
              <a:picLocks noChangeAspect="1"/>
            </p:cNvPicPr>
            <p:nvPr/>
          </p:nvPicPr>
          <p:blipFill>
            <a:blip r:embed="rId25">
              <a:extLst>
                <a:ext uri="{28A0092B-C50C-407E-A947-70E740481C1C}">
                  <a14:useLocalDpi xmlns:a14="http://schemas.microsoft.com/office/drawing/2010/main" xmlns="" val="0"/>
                </a:ext>
              </a:extLst>
            </a:blip>
            <a:stretch>
              <a:fillRect/>
            </a:stretch>
          </p:blipFill>
          <p:spPr>
            <a:xfrm>
              <a:off x="3962400" y="2590800"/>
              <a:ext cx="381000" cy="381000"/>
            </a:xfrm>
            <a:prstGeom prst="rect">
              <a:avLst/>
            </a:prstGeom>
          </p:spPr>
        </p:pic>
        <p:grpSp>
          <p:nvGrpSpPr>
            <p:cNvPr id="1633" name="Group 352"/>
            <p:cNvGrpSpPr>
              <a:grpSpLocks/>
            </p:cNvGrpSpPr>
            <p:nvPr/>
          </p:nvGrpSpPr>
          <p:grpSpPr bwMode="auto">
            <a:xfrm>
              <a:off x="4008958" y="2497778"/>
              <a:ext cx="245543" cy="245422"/>
              <a:chOff x="7162801" y="1371601"/>
              <a:chExt cx="397863" cy="397863"/>
            </a:xfrm>
          </p:grpSpPr>
          <p:sp>
            <p:nvSpPr>
              <p:cNvPr id="1634" name="Rounded Rectangle 1633"/>
              <p:cNvSpPr>
                <a:spLocks noChangeArrowheads="1"/>
              </p:cNvSpPr>
              <p:nvPr/>
            </p:nvSpPr>
            <p:spPr bwMode="auto">
              <a:xfrm rot="-2619823">
                <a:off x="7162281" y="1372297"/>
                <a:ext cx="398383" cy="396990"/>
              </a:xfrm>
              <a:prstGeom prst="roundRect">
                <a:avLst>
                  <a:gd name="adj" fmla="val 24384"/>
                </a:avLst>
              </a:prstGeom>
              <a:solidFill>
                <a:srgbClr val="9700FE"/>
              </a:solidFill>
              <a:ln w="12700">
                <a:noFill/>
                <a:round/>
                <a:headEnd type="none" w="sm" len="sm"/>
                <a:tailEnd type="none" w="sm" len="sm"/>
              </a:ln>
              <a:effectLst/>
            </p:spPr>
            <p:txBody>
              <a:bodyPr/>
              <a:lstStyle/>
              <a:p>
                <a:pPr>
                  <a:defRPr/>
                </a:pPr>
                <a:endParaRPr lang="en-US">
                  <a:ea typeface="ＭＳ Ｐゴシック" pitchFamily="-112" charset="-128"/>
                  <a:cs typeface="+mn-cs"/>
                </a:endParaRPr>
              </a:p>
            </p:txBody>
          </p:sp>
          <p:sp>
            <p:nvSpPr>
              <p:cNvPr id="1635" name="Rounded Rectangle 187"/>
              <p:cNvSpPr>
                <a:spLocks noChangeArrowheads="1"/>
              </p:cNvSpPr>
              <p:nvPr/>
            </p:nvSpPr>
            <p:spPr bwMode="auto">
              <a:xfrm rot="-2619823">
                <a:off x="7180466" y="1395411"/>
                <a:ext cx="361764" cy="352547"/>
              </a:xfrm>
              <a:prstGeom prst="roundRect">
                <a:avLst>
                  <a:gd name="adj" fmla="val 24384"/>
                </a:avLst>
              </a:prstGeom>
              <a:solidFill>
                <a:srgbClr val="00AE00"/>
              </a:solidFill>
              <a:ln w="19050">
                <a:solidFill>
                  <a:schemeClr val="tx1"/>
                </a:solidFill>
                <a:round/>
                <a:headEnd type="none" w="sm" len="sm"/>
                <a:tailEnd type="none" w="sm" len="sm"/>
              </a:ln>
              <a:effectLst/>
            </p:spPr>
            <p:txBody>
              <a:bodyPr/>
              <a:lstStyle/>
              <a:p>
                <a:endParaRPr lang="en-US"/>
              </a:p>
            </p:txBody>
          </p:sp>
          <p:grpSp>
            <p:nvGrpSpPr>
              <p:cNvPr id="1636" name="Group 356"/>
              <p:cNvGrpSpPr/>
              <p:nvPr/>
            </p:nvGrpSpPr>
            <p:grpSpPr>
              <a:xfrm>
                <a:off x="7229463" y="1435106"/>
                <a:ext cx="169398" cy="169387"/>
                <a:chOff x="6499640" y="1092200"/>
                <a:chExt cx="586964" cy="586911"/>
              </a:xfrm>
              <a:solidFill>
                <a:schemeClr val="tx1"/>
              </a:solidFill>
            </p:grpSpPr>
            <p:grpSp>
              <p:nvGrpSpPr>
                <p:cNvPr id="1651" name="Group 371"/>
                <p:cNvGrpSpPr/>
                <p:nvPr/>
              </p:nvGrpSpPr>
              <p:grpSpPr>
                <a:xfrm rot="13500000">
                  <a:off x="6745495" y="1093067"/>
                  <a:ext cx="89315" cy="581025"/>
                  <a:chOff x="6752810" y="1092200"/>
                  <a:chExt cx="89315" cy="581025"/>
                </a:xfrm>
                <a:grpFill/>
              </p:grpSpPr>
              <p:sp>
                <p:nvSpPr>
                  <p:cNvPr id="1662" name="Trapezoid 1661"/>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663" name="Trapezoid 1662"/>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652" name="Group 372"/>
                <p:cNvGrpSpPr/>
                <p:nvPr/>
              </p:nvGrpSpPr>
              <p:grpSpPr>
                <a:xfrm rot="18900000">
                  <a:off x="6743700" y="1098086"/>
                  <a:ext cx="89315" cy="581025"/>
                  <a:chOff x="6752810" y="1092200"/>
                  <a:chExt cx="89315" cy="581025"/>
                </a:xfrm>
                <a:grpFill/>
              </p:grpSpPr>
              <p:sp>
                <p:nvSpPr>
                  <p:cNvPr id="1660" name="Trapezoid 1659"/>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661" name="Trapezoid 1660"/>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653" name="Group 373"/>
                <p:cNvGrpSpPr/>
                <p:nvPr/>
              </p:nvGrpSpPr>
              <p:grpSpPr>
                <a:xfrm rot="16200000">
                  <a:off x="6751434" y="1093584"/>
                  <a:ext cx="89315" cy="581025"/>
                  <a:chOff x="6752810" y="1092200"/>
                  <a:chExt cx="89315" cy="581025"/>
                </a:xfrm>
                <a:grpFill/>
              </p:grpSpPr>
              <p:sp>
                <p:nvSpPr>
                  <p:cNvPr id="1658" name="Trapezoid 1657"/>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659" name="Trapezoid 1658"/>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654" name="Group 374"/>
                <p:cNvGrpSpPr/>
                <p:nvPr/>
              </p:nvGrpSpPr>
              <p:grpSpPr>
                <a:xfrm>
                  <a:off x="6752810" y="1092200"/>
                  <a:ext cx="89315" cy="581025"/>
                  <a:chOff x="6752810" y="1092200"/>
                  <a:chExt cx="89315" cy="581025"/>
                </a:xfrm>
                <a:grpFill/>
              </p:grpSpPr>
              <p:sp>
                <p:nvSpPr>
                  <p:cNvPr id="1656" name="Trapezoid 1655"/>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657" name="Trapezoid 1656"/>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1655" name="Donut 1654"/>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637" name="Group 357"/>
              <p:cNvGrpSpPr/>
              <p:nvPr/>
            </p:nvGrpSpPr>
            <p:grpSpPr>
              <a:xfrm rot="20373469">
                <a:off x="7345650" y="1559049"/>
                <a:ext cx="140990" cy="140980"/>
                <a:chOff x="6499640" y="1092200"/>
                <a:chExt cx="586965" cy="586911"/>
              </a:xfrm>
              <a:solidFill>
                <a:schemeClr val="tx1"/>
              </a:solidFill>
            </p:grpSpPr>
            <p:grpSp>
              <p:nvGrpSpPr>
                <p:cNvPr id="1638" name="Group 358"/>
                <p:cNvGrpSpPr/>
                <p:nvPr/>
              </p:nvGrpSpPr>
              <p:grpSpPr>
                <a:xfrm rot="13500000">
                  <a:off x="6745495" y="1093067"/>
                  <a:ext cx="89315" cy="581025"/>
                  <a:chOff x="6752810" y="1092200"/>
                  <a:chExt cx="89315" cy="581025"/>
                </a:xfrm>
                <a:grpFill/>
              </p:grpSpPr>
              <p:sp>
                <p:nvSpPr>
                  <p:cNvPr id="1649" name="Trapezoid 1648"/>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650" name="Trapezoid 1649"/>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639" name="Group 359"/>
                <p:cNvGrpSpPr/>
                <p:nvPr/>
              </p:nvGrpSpPr>
              <p:grpSpPr>
                <a:xfrm rot="18900000">
                  <a:off x="6743700" y="1098086"/>
                  <a:ext cx="89315" cy="581025"/>
                  <a:chOff x="6752810" y="1092200"/>
                  <a:chExt cx="89315" cy="581025"/>
                </a:xfrm>
                <a:grpFill/>
              </p:grpSpPr>
              <p:sp>
                <p:nvSpPr>
                  <p:cNvPr id="1647" name="Trapezoid 1646"/>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648" name="Trapezoid 1647"/>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640" name="Group 360"/>
                <p:cNvGrpSpPr/>
                <p:nvPr/>
              </p:nvGrpSpPr>
              <p:grpSpPr>
                <a:xfrm rot="16200000">
                  <a:off x="6751435" y="1093585"/>
                  <a:ext cx="89315" cy="581025"/>
                  <a:chOff x="6752810" y="1092200"/>
                  <a:chExt cx="89315" cy="581025"/>
                </a:xfrm>
                <a:grpFill/>
              </p:grpSpPr>
              <p:sp>
                <p:nvSpPr>
                  <p:cNvPr id="1645" name="Trapezoid 1644"/>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646" name="Trapezoid 1645"/>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641" name="Group 361"/>
                <p:cNvGrpSpPr/>
                <p:nvPr/>
              </p:nvGrpSpPr>
              <p:grpSpPr>
                <a:xfrm>
                  <a:off x="6752810" y="1092200"/>
                  <a:ext cx="89315" cy="581025"/>
                  <a:chOff x="6752810" y="1092200"/>
                  <a:chExt cx="89315" cy="581025"/>
                </a:xfrm>
                <a:grpFill/>
              </p:grpSpPr>
              <p:sp>
                <p:nvSpPr>
                  <p:cNvPr id="1643" name="Trapezoid 1642"/>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644" name="Trapezoid 1643"/>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1642" name="Donut 1641"/>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grpSp>
      <p:grpSp>
        <p:nvGrpSpPr>
          <p:cNvPr id="1698" name="Group 1697"/>
          <p:cNvGrpSpPr/>
          <p:nvPr/>
        </p:nvGrpSpPr>
        <p:grpSpPr>
          <a:xfrm>
            <a:off x="1066800" y="1600200"/>
            <a:ext cx="381000" cy="474022"/>
            <a:chOff x="3962400" y="2497778"/>
            <a:chExt cx="381000" cy="474022"/>
          </a:xfrm>
        </p:grpSpPr>
        <p:pic>
          <p:nvPicPr>
            <p:cNvPr id="1699" name="Picture 1698" descr="Virtualbox_logo.png"/>
            <p:cNvPicPr>
              <a:picLocks noChangeAspect="1"/>
            </p:cNvPicPr>
            <p:nvPr/>
          </p:nvPicPr>
          <p:blipFill>
            <a:blip r:embed="rId25">
              <a:extLst>
                <a:ext uri="{28A0092B-C50C-407E-A947-70E740481C1C}">
                  <a14:useLocalDpi xmlns:a14="http://schemas.microsoft.com/office/drawing/2010/main" xmlns="" val="0"/>
                </a:ext>
              </a:extLst>
            </a:blip>
            <a:stretch>
              <a:fillRect/>
            </a:stretch>
          </p:blipFill>
          <p:spPr>
            <a:xfrm>
              <a:off x="3962400" y="2590800"/>
              <a:ext cx="381000" cy="381000"/>
            </a:xfrm>
            <a:prstGeom prst="rect">
              <a:avLst/>
            </a:prstGeom>
          </p:spPr>
        </p:pic>
        <p:grpSp>
          <p:nvGrpSpPr>
            <p:cNvPr id="1700" name="Group 352"/>
            <p:cNvGrpSpPr>
              <a:grpSpLocks/>
            </p:cNvGrpSpPr>
            <p:nvPr/>
          </p:nvGrpSpPr>
          <p:grpSpPr bwMode="auto">
            <a:xfrm>
              <a:off x="4008958" y="2497778"/>
              <a:ext cx="245543" cy="245422"/>
              <a:chOff x="7162801" y="1371601"/>
              <a:chExt cx="397863" cy="397863"/>
            </a:xfrm>
          </p:grpSpPr>
          <p:sp>
            <p:nvSpPr>
              <p:cNvPr id="1701" name="Rounded Rectangle 1700"/>
              <p:cNvSpPr>
                <a:spLocks noChangeArrowheads="1"/>
              </p:cNvSpPr>
              <p:nvPr/>
            </p:nvSpPr>
            <p:spPr bwMode="auto">
              <a:xfrm rot="-2619823">
                <a:off x="7162281" y="1372297"/>
                <a:ext cx="398383" cy="396990"/>
              </a:xfrm>
              <a:prstGeom prst="roundRect">
                <a:avLst>
                  <a:gd name="adj" fmla="val 24384"/>
                </a:avLst>
              </a:prstGeom>
              <a:solidFill>
                <a:srgbClr val="9700FE"/>
              </a:solidFill>
              <a:ln w="12700">
                <a:noFill/>
                <a:round/>
                <a:headEnd type="none" w="sm" len="sm"/>
                <a:tailEnd type="none" w="sm" len="sm"/>
              </a:ln>
              <a:effectLst/>
            </p:spPr>
            <p:txBody>
              <a:bodyPr/>
              <a:lstStyle/>
              <a:p>
                <a:pPr>
                  <a:defRPr/>
                </a:pPr>
                <a:endParaRPr lang="en-US">
                  <a:ea typeface="ＭＳ Ｐゴシック" pitchFamily="-112" charset="-128"/>
                  <a:cs typeface="+mn-cs"/>
                </a:endParaRPr>
              </a:p>
            </p:txBody>
          </p:sp>
          <p:sp>
            <p:nvSpPr>
              <p:cNvPr id="1702" name="Rounded Rectangle 187"/>
              <p:cNvSpPr>
                <a:spLocks noChangeArrowheads="1"/>
              </p:cNvSpPr>
              <p:nvPr/>
            </p:nvSpPr>
            <p:spPr bwMode="auto">
              <a:xfrm rot="-2619823">
                <a:off x="7180466" y="1395411"/>
                <a:ext cx="361764" cy="352547"/>
              </a:xfrm>
              <a:prstGeom prst="roundRect">
                <a:avLst>
                  <a:gd name="adj" fmla="val 24384"/>
                </a:avLst>
              </a:prstGeom>
              <a:solidFill>
                <a:srgbClr val="00AE00"/>
              </a:solidFill>
              <a:ln w="19050">
                <a:solidFill>
                  <a:schemeClr val="tx1"/>
                </a:solidFill>
                <a:round/>
                <a:headEnd type="none" w="sm" len="sm"/>
                <a:tailEnd type="none" w="sm" len="sm"/>
              </a:ln>
              <a:effectLst/>
            </p:spPr>
            <p:txBody>
              <a:bodyPr/>
              <a:lstStyle/>
              <a:p>
                <a:endParaRPr lang="en-US"/>
              </a:p>
            </p:txBody>
          </p:sp>
          <p:grpSp>
            <p:nvGrpSpPr>
              <p:cNvPr id="1703" name="Group 356"/>
              <p:cNvGrpSpPr/>
              <p:nvPr/>
            </p:nvGrpSpPr>
            <p:grpSpPr>
              <a:xfrm>
                <a:off x="7229463" y="1435106"/>
                <a:ext cx="169398" cy="169387"/>
                <a:chOff x="6499640" y="1092200"/>
                <a:chExt cx="586964" cy="586911"/>
              </a:xfrm>
              <a:solidFill>
                <a:schemeClr val="tx1"/>
              </a:solidFill>
            </p:grpSpPr>
            <p:grpSp>
              <p:nvGrpSpPr>
                <p:cNvPr id="1718" name="Group 371"/>
                <p:cNvGrpSpPr/>
                <p:nvPr/>
              </p:nvGrpSpPr>
              <p:grpSpPr>
                <a:xfrm rot="13500000">
                  <a:off x="6745495" y="1093067"/>
                  <a:ext cx="89315" cy="581025"/>
                  <a:chOff x="6752810" y="1092200"/>
                  <a:chExt cx="89315" cy="581025"/>
                </a:xfrm>
                <a:grpFill/>
              </p:grpSpPr>
              <p:sp>
                <p:nvSpPr>
                  <p:cNvPr id="1729" name="Trapezoid 1728"/>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730" name="Trapezoid 1729"/>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719" name="Group 372"/>
                <p:cNvGrpSpPr/>
                <p:nvPr/>
              </p:nvGrpSpPr>
              <p:grpSpPr>
                <a:xfrm rot="18900000">
                  <a:off x="6743700" y="1098086"/>
                  <a:ext cx="89315" cy="581025"/>
                  <a:chOff x="6752810" y="1092200"/>
                  <a:chExt cx="89315" cy="581025"/>
                </a:xfrm>
                <a:grpFill/>
              </p:grpSpPr>
              <p:sp>
                <p:nvSpPr>
                  <p:cNvPr id="1727" name="Trapezoid 1726"/>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728" name="Trapezoid 1727"/>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720" name="Group 373"/>
                <p:cNvGrpSpPr/>
                <p:nvPr/>
              </p:nvGrpSpPr>
              <p:grpSpPr>
                <a:xfrm rot="16200000">
                  <a:off x="6751434" y="1093584"/>
                  <a:ext cx="89315" cy="581025"/>
                  <a:chOff x="6752810" y="1092200"/>
                  <a:chExt cx="89315" cy="581025"/>
                </a:xfrm>
                <a:grpFill/>
              </p:grpSpPr>
              <p:sp>
                <p:nvSpPr>
                  <p:cNvPr id="1725" name="Trapezoid 1724"/>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726" name="Trapezoid 1725"/>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721" name="Group 374"/>
                <p:cNvGrpSpPr/>
                <p:nvPr/>
              </p:nvGrpSpPr>
              <p:grpSpPr>
                <a:xfrm>
                  <a:off x="6752810" y="1092200"/>
                  <a:ext cx="89315" cy="581025"/>
                  <a:chOff x="6752810" y="1092200"/>
                  <a:chExt cx="89315" cy="581025"/>
                </a:xfrm>
                <a:grpFill/>
              </p:grpSpPr>
              <p:sp>
                <p:nvSpPr>
                  <p:cNvPr id="1723" name="Trapezoid 1722"/>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724" name="Trapezoid 1723"/>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1722" name="Donut 1721"/>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704" name="Group 357"/>
              <p:cNvGrpSpPr/>
              <p:nvPr/>
            </p:nvGrpSpPr>
            <p:grpSpPr>
              <a:xfrm rot="20373469">
                <a:off x="7345650" y="1559049"/>
                <a:ext cx="140990" cy="140980"/>
                <a:chOff x="6499640" y="1092200"/>
                <a:chExt cx="586965" cy="586911"/>
              </a:xfrm>
              <a:solidFill>
                <a:schemeClr val="tx1"/>
              </a:solidFill>
            </p:grpSpPr>
            <p:grpSp>
              <p:nvGrpSpPr>
                <p:cNvPr id="1705" name="Group 358"/>
                <p:cNvGrpSpPr/>
                <p:nvPr/>
              </p:nvGrpSpPr>
              <p:grpSpPr>
                <a:xfrm rot="13500000">
                  <a:off x="6745495" y="1093067"/>
                  <a:ext cx="89315" cy="581025"/>
                  <a:chOff x="6752810" y="1092200"/>
                  <a:chExt cx="89315" cy="581025"/>
                </a:xfrm>
                <a:grpFill/>
              </p:grpSpPr>
              <p:sp>
                <p:nvSpPr>
                  <p:cNvPr id="1716" name="Trapezoid 1715"/>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717" name="Trapezoid 1716"/>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706" name="Group 359"/>
                <p:cNvGrpSpPr/>
                <p:nvPr/>
              </p:nvGrpSpPr>
              <p:grpSpPr>
                <a:xfrm rot="18900000">
                  <a:off x="6743700" y="1098086"/>
                  <a:ext cx="89315" cy="581025"/>
                  <a:chOff x="6752810" y="1092200"/>
                  <a:chExt cx="89315" cy="581025"/>
                </a:xfrm>
                <a:grpFill/>
              </p:grpSpPr>
              <p:sp>
                <p:nvSpPr>
                  <p:cNvPr id="1714" name="Trapezoid 1713"/>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715" name="Trapezoid 1714"/>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707" name="Group 360"/>
                <p:cNvGrpSpPr/>
                <p:nvPr/>
              </p:nvGrpSpPr>
              <p:grpSpPr>
                <a:xfrm rot="16200000">
                  <a:off x="6751435" y="1093585"/>
                  <a:ext cx="89315" cy="581025"/>
                  <a:chOff x="6752810" y="1092200"/>
                  <a:chExt cx="89315" cy="581025"/>
                </a:xfrm>
                <a:grpFill/>
              </p:grpSpPr>
              <p:sp>
                <p:nvSpPr>
                  <p:cNvPr id="1712" name="Trapezoid 1711"/>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713" name="Trapezoid 1712"/>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708" name="Group 361"/>
                <p:cNvGrpSpPr/>
                <p:nvPr/>
              </p:nvGrpSpPr>
              <p:grpSpPr>
                <a:xfrm>
                  <a:off x="6752810" y="1092200"/>
                  <a:ext cx="89315" cy="581025"/>
                  <a:chOff x="6752810" y="1092200"/>
                  <a:chExt cx="89315" cy="581025"/>
                </a:xfrm>
                <a:grpFill/>
              </p:grpSpPr>
              <p:sp>
                <p:nvSpPr>
                  <p:cNvPr id="1710" name="Trapezoid 1709"/>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711" name="Trapezoid 1710"/>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1709" name="Donut 1708"/>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grpSp>
      <p:grpSp>
        <p:nvGrpSpPr>
          <p:cNvPr id="1731" name="Group 1730"/>
          <p:cNvGrpSpPr/>
          <p:nvPr/>
        </p:nvGrpSpPr>
        <p:grpSpPr>
          <a:xfrm>
            <a:off x="1371600" y="1600200"/>
            <a:ext cx="381000" cy="474022"/>
            <a:chOff x="3962400" y="2497778"/>
            <a:chExt cx="381000" cy="474022"/>
          </a:xfrm>
        </p:grpSpPr>
        <p:pic>
          <p:nvPicPr>
            <p:cNvPr id="1732" name="Picture 1731" descr="Virtualbox_logo.png"/>
            <p:cNvPicPr>
              <a:picLocks noChangeAspect="1"/>
            </p:cNvPicPr>
            <p:nvPr/>
          </p:nvPicPr>
          <p:blipFill>
            <a:blip r:embed="rId25">
              <a:extLst>
                <a:ext uri="{28A0092B-C50C-407E-A947-70E740481C1C}">
                  <a14:useLocalDpi xmlns:a14="http://schemas.microsoft.com/office/drawing/2010/main" xmlns="" val="0"/>
                </a:ext>
              </a:extLst>
            </a:blip>
            <a:stretch>
              <a:fillRect/>
            </a:stretch>
          </p:blipFill>
          <p:spPr>
            <a:xfrm>
              <a:off x="3962400" y="2590800"/>
              <a:ext cx="381000" cy="381000"/>
            </a:xfrm>
            <a:prstGeom prst="rect">
              <a:avLst/>
            </a:prstGeom>
          </p:spPr>
        </p:pic>
        <p:grpSp>
          <p:nvGrpSpPr>
            <p:cNvPr id="1733" name="Group 352"/>
            <p:cNvGrpSpPr>
              <a:grpSpLocks/>
            </p:cNvGrpSpPr>
            <p:nvPr/>
          </p:nvGrpSpPr>
          <p:grpSpPr bwMode="auto">
            <a:xfrm>
              <a:off x="4008958" y="2497778"/>
              <a:ext cx="245543" cy="245422"/>
              <a:chOff x="7162801" y="1371601"/>
              <a:chExt cx="397863" cy="397863"/>
            </a:xfrm>
          </p:grpSpPr>
          <p:sp>
            <p:nvSpPr>
              <p:cNvPr id="1734" name="Rounded Rectangle 1733"/>
              <p:cNvSpPr>
                <a:spLocks noChangeArrowheads="1"/>
              </p:cNvSpPr>
              <p:nvPr/>
            </p:nvSpPr>
            <p:spPr bwMode="auto">
              <a:xfrm rot="-2619823">
                <a:off x="7162281" y="1372297"/>
                <a:ext cx="398383" cy="396990"/>
              </a:xfrm>
              <a:prstGeom prst="roundRect">
                <a:avLst>
                  <a:gd name="adj" fmla="val 24384"/>
                </a:avLst>
              </a:prstGeom>
              <a:solidFill>
                <a:srgbClr val="9700FE"/>
              </a:solidFill>
              <a:ln w="12700">
                <a:noFill/>
                <a:round/>
                <a:headEnd type="none" w="sm" len="sm"/>
                <a:tailEnd type="none" w="sm" len="sm"/>
              </a:ln>
              <a:effectLst/>
            </p:spPr>
            <p:txBody>
              <a:bodyPr/>
              <a:lstStyle/>
              <a:p>
                <a:pPr>
                  <a:defRPr/>
                </a:pPr>
                <a:endParaRPr lang="en-US">
                  <a:ea typeface="ＭＳ Ｐゴシック" pitchFamily="-112" charset="-128"/>
                  <a:cs typeface="+mn-cs"/>
                </a:endParaRPr>
              </a:p>
            </p:txBody>
          </p:sp>
          <p:sp>
            <p:nvSpPr>
              <p:cNvPr id="1735" name="Rounded Rectangle 187"/>
              <p:cNvSpPr>
                <a:spLocks noChangeArrowheads="1"/>
              </p:cNvSpPr>
              <p:nvPr/>
            </p:nvSpPr>
            <p:spPr bwMode="auto">
              <a:xfrm rot="-2619823">
                <a:off x="7180466" y="1395411"/>
                <a:ext cx="361764" cy="352547"/>
              </a:xfrm>
              <a:prstGeom prst="roundRect">
                <a:avLst>
                  <a:gd name="adj" fmla="val 24384"/>
                </a:avLst>
              </a:prstGeom>
              <a:solidFill>
                <a:srgbClr val="00AE00"/>
              </a:solidFill>
              <a:ln w="19050">
                <a:solidFill>
                  <a:schemeClr val="tx1"/>
                </a:solidFill>
                <a:round/>
                <a:headEnd type="none" w="sm" len="sm"/>
                <a:tailEnd type="none" w="sm" len="sm"/>
              </a:ln>
              <a:effectLst/>
            </p:spPr>
            <p:txBody>
              <a:bodyPr/>
              <a:lstStyle/>
              <a:p>
                <a:endParaRPr lang="en-US"/>
              </a:p>
            </p:txBody>
          </p:sp>
          <p:grpSp>
            <p:nvGrpSpPr>
              <p:cNvPr id="1736" name="Group 356"/>
              <p:cNvGrpSpPr/>
              <p:nvPr/>
            </p:nvGrpSpPr>
            <p:grpSpPr>
              <a:xfrm>
                <a:off x="7229463" y="1435106"/>
                <a:ext cx="169398" cy="169387"/>
                <a:chOff x="6499640" y="1092200"/>
                <a:chExt cx="586964" cy="586911"/>
              </a:xfrm>
              <a:solidFill>
                <a:schemeClr val="tx1"/>
              </a:solidFill>
            </p:grpSpPr>
            <p:grpSp>
              <p:nvGrpSpPr>
                <p:cNvPr id="1751" name="Group 371"/>
                <p:cNvGrpSpPr/>
                <p:nvPr/>
              </p:nvGrpSpPr>
              <p:grpSpPr>
                <a:xfrm rot="13500000">
                  <a:off x="6745495" y="1093067"/>
                  <a:ext cx="89315" cy="581025"/>
                  <a:chOff x="6752810" y="1092200"/>
                  <a:chExt cx="89315" cy="581025"/>
                </a:xfrm>
                <a:grpFill/>
              </p:grpSpPr>
              <p:sp>
                <p:nvSpPr>
                  <p:cNvPr id="1762" name="Trapezoid 1761"/>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763" name="Trapezoid 1762"/>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752" name="Group 372"/>
                <p:cNvGrpSpPr/>
                <p:nvPr/>
              </p:nvGrpSpPr>
              <p:grpSpPr>
                <a:xfrm rot="18900000">
                  <a:off x="6743700" y="1098086"/>
                  <a:ext cx="89315" cy="581025"/>
                  <a:chOff x="6752810" y="1092200"/>
                  <a:chExt cx="89315" cy="581025"/>
                </a:xfrm>
                <a:grpFill/>
              </p:grpSpPr>
              <p:sp>
                <p:nvSpPr>
                  <p:cNvPr id="1760" name="Trapezoid 1759"/>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761" name="Trapezoid 1760"/>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753" name="Group 373"/>
                <p:cNvGrpSpPr/>
                <p:nvPr/>
              </p:nvGrpSpPr>
              <p:grpSpPr>
                <a:xfrm rot="16200000">
                  <a:off x="6751434" y="1093584"/>
                  <a:ext cx="89315" cy="581025"/>
                  <a:chOff x="6752810" y="1092200"/>
                  <a:chExt cx="89315" cy="581025"/>
                </a:xfrm>
                <a:grpFill/>
              </p:grpSpPr>
              <p:sp>
                <p:nvSpPr>
                  <p:cNvPr id="1758" name="Trapezoid 1757"/>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759" name="Trapezoid 1758"/>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754" name="Group 374"/>
                <p:cNvGrpSpPr/>
                <p:nvPr/>
              </p:nvGrpSpPr>
              <p:grpSpPr>
                <a:xfrm>
                  <a:off x="6752810" y="1092200"/>
                  <a:ext cx="89315" cy="581025"/>
                  <a:chOff x="6752810" y="1092200"/>
                  <a:chExt cx="89315" cy="581025"/>
                </a:xfrm>
                <a:grpFill/>
              </p:grpSpPr>
              <p:sp>
                <p:nvSpPr>
                  <p:cNvPr id="1756" name="Trapezoid 1755"/>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757" name="Trapezoid 1756"/>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1755" name="Donut 1754"/>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737" name="Group 357"/>
              <p:cNvGrpSpPr/>
              <p:nvPr/>
            </p:nvGrpSpPr>
            <p:grpSpPr>
              <a:xfrm rot="20373469">
                <a:off x="7345650" y="1559049"/>
                <a:ext cx="140990" cy="140980"/>
                <a:chOff x="6499640" y="1092200"/>
                <a:chExt cx="586965" cy="586911"/>
              </a:xfrm>
              <a:solidFill>
                <a:schemeClr val="tx1"/>
              </a:solidFill>
            </p:grpSpPr>
            <p:grpSp>
              <p:nvGrpSpPr>
                <p:cNvPr id="1738" name="Group 358"/>
                <p:cNvGrpSpPr/>
                <p:nvPr/>
              </p:nvGrpSpPr>
              <p:grpSpPr>
                <a:xfrm rot="13500000">
                  <a:off x="6745495" y="1093067"/>
                  <a:ext cx="89315" cy="581025"/>
                  <a:chOff x="6752810" y="1092200"/>
                  <a:chExt cx="89315" cy="581025"/>
                </a:xfrm>
                <a:grpFill/>
              </p:grpSpPr>
              <p:sp>
                <p:nvSpPr>
                  <p:cNvPr id="1749" name="Trapezoid 1748"/>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750" name="Trapezoid 1749"/>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739" name="Group 359"/>
                <p:cNvGrpSpPr/>
                <p:nvPr/>
              </p:nvGrpSpPr>
              <p:grpSpPr>
                <a:xfrm rot="18900000">
                  <a:off x="6743700" y="1098086"/>
                  <a:ext cx="89315" cy="581025"/>
                  <a:chOff x="6752810" y="1092200"/>
                  <a:chExt cx="89315" cy="581025"/>
                </a:xfrm>
                <a:grpFill/>
              </p:grpSpPr>
              <p:sp>
                <p:nvSpPr>
                  <p:cNvPr id="1747" name="Trapezoid 1746"/>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748" name="Trapezoid 1747"/>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740" name="Group 360"/>
                <p:cNvGrpSpPr/>
                <p:nvPr/>
              </p:nvGrpSpPr>
              <p:grpSpPr>
                <a:xfrm rot="16200000">
                  <a:off x="6751435" y="1093585"/>
                  <a:ext cx="89315" cy="581025"/>
                  <a:chOff x="6752810" y="1092200"/>
                  <a:chExt cx="89315" cy="581025"/>
                </a:xfrm>
                <a:grpFill/>
              </p:grpSpPr>
              <p:sp>
                <p:nvSpPr>
                  <p:cNvPr id="1745" name="Trapezoid 1744"/>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746" name="Trapezoid 1745"/>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741" name="Group 361"/>
                <p:cNvGrpSpPr/>
                <p:nvPr/>
              </p:nvGrpSpPr>
              <p:grpSpPr>
                <a:xfrm>
                  <a:off x="6752810" y="1092200"/>
                  <a:ext cx="89315" cy="581025"/>
                  <a:chOff x="6752810" y="1092200"/>
                  <a:chExt cx="89315" cy="581025"/>
                </a:xfrm>
                <a:grpFill/>
              </p:grpSpPr>
              <p:sp>
                <p:nvSpPr>
                  <p:cNvPr id="1743" name="Trapezoid 1742"/>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744" name="Trapezoid 1743"/>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1742" name="Donut 1741"/>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grpSp>
      <p:grpSp>
        <p:nvGrpSpPr>
          <p:cNvPr id="1764" name="Group 1763"/>
          <p:cNvGrpSpPr/>
          <p:nvPr/>
        </p:nvGrpSpPr>
        <p:grpSpPr>
          <a:xfrm>
            <a:off x="1676400" y="1600200"/>
            <a:ext cx="381000" cy="474022"/>
            <a:chOff x="3962400" y="2497778"/>
            <a:chExt cx="381000" cy="474022"/>
          </a:xfrm>
        </p:grpSpPr>
        <p:pic>
          <p:nvPicPr>
            <p:cNvPr id="1765" name="Picture 1764" descr="Virtualbox_logo.png"/>
            <p:cNvPicPr>
              <a:picLocks noChangeAspect="1"/>
            </p:cNvPicPr>
            <p:nvPr/>
          </p:nvPicPr>
          <p:blipFill>
            <a:blip r:embed="rId25">
              <a:extLst>
                <a:ext uri="{28A0092B-C50C-407E-A947-70E740481C1C}">
                  <a14:useLocalDpi xmlns:a14="http://schemas.microsoft.com/office/drawing/2010/main" xmlns="" val="0"/>
                </a:ext>
              </a:extLst>
            </a:blip>
            <a:stretch>
              <a:fillRect/>
            </a:stretch>
          </p:blipFill>
          <p:spPr>
            <a:xfrm>
              <a:off x="3962400" y="2590800"/>
              <a:ext cx="381000" cy="381000"/>
            </a:xfrm>
            <a:prstGeom prst="rect">
              <a:avLst/>
            </a:prstGeom>
          </p:spPr>
        </p:pic>
        <p:grpSp>
          <p:nvGrpSpPr>
            <p:cNvPr id="1766" name="Group 352"/>
            <p:cNvGrpSpPr>
              <a:grpSpLocks/>
            </p:cNvGrpSpPr>
            <p:nvPr/>
          </p:nvGrpSpPr>
          <p:grpSpPr bwMode="auto">
            <a:xfrm>
              <a:off x="4008958" y="2497778"/>
              <a:ext cx="245543" cy="245422"/>
              <a:chOff x="7162801" y="1371601"/>
              <a:chExt cx="397863" cy="397863"/>
            </a:xfrm>
          </p:grpSpPr>
          <p:sp>
            <p:nvSpPr>
              <p:cNvPr id="1767" name="Rounded Rectangle 1766"/>
              <p:cNvSpPr>
                <a:spLocks noChangeArrowheads="1"/>
              </p:cNvSpPr>
              <p:nvPr/>
            </p:nvSpPr>
            <p:spPr bwMode="auto">
              <a:xfrm rot="-2619823">
                <a:off x="7162281" y="1372297"/>
                <a:ext cx="398383" cy="396990"/>
              </a:xfrm>
              <a:prstGeom prst="roundRect">
                <a:avLst>
                  <a:gd name="adj" fmla="val 24384"/>
                </a:avLst>
              </a:prstGeom>
              <a:solidFill>
                <a:srgbClr val="9700FE"/>
              </a:solidFill>
              <a:ln w="12700">
                <a:noFill/>
                <a:round/>
                <a:headEnd type="none" w="sm" len="sm"/>
                <a:tailEnd type="none" w="sm" len="sm"/>
              </a:ln>
              <a:effectLst/>
            </p:spPr>
            <p:txBody>
              <a:bodyPr/>
              <a:lstStyle/>
              <a:p>
                <a:pPr>
                  <a:defRPr/>
                </a:pPr>
                <a:endParaRPr lang="en-US">
                  <a:ea typeface="ＭＳ Ｐゴシック" pitchFamily="-112" charset="-128"/>
                  <a:cs typeface="+mn-cs"/>
                </a:endParaRPr>
              </a:p>
            </p:txBody>
          </p:sp>
          <p:sp>
            <p:nvSpPr>
              <p:cNvPr id="1768" name="Rounded Rectangle 187"/>
              <p:cNvSpPr>
                <a:spLocks noChangeArrowheads="1"/>
              </p:cNvSpPr>
              <p:nvPr/>
            </p:nvSpPr>
            <p:spPr bwMode="auto">
              <a:xfrm rot="-2619823">
                <a:off x="7180466" y="1395411"/>
                <a:ext cx="361764" cy="352547"/>
              </a:xfrm>
              <a:prstGeom prst="roundRect">
                <a:avLst>
                  <a:gd name="adj" fmla="val 24384"/>
                </a:avLst>
              </a:prstGeom>
              <a:solidFill>
                <a:srgbClr val="00AE00"/>
              </a:solidFill>
              <a:ln w="19050">
                <a:solidFill>
                  <a:schemeClr val="tx1"/>
                </a:solidFill>
                <a:round/>
                <a:headEnd type="none" w="sm" len="sm"/>
                <a:tailEnd type="none" w="sm" len="sm"/>
              </a:ln>
              <a:effectLst/>
            </p:spPr>
            <p:txBody>
              <a:bodyPr/>
              <a:lstStyle/>
              <a:p>
                <a:endParaRPr lang="en-US"/>
              </a:p>
            </p:txBody>
          </p:sp>
          <p:grpSp>
            <p:nvGrpSpPr>
              <p:cNvPr id="1769" name="Group 356"/>
              <p:cNvGrpSpPr/>
              <p:nvPr/>
            </p:nvGrpSpPr>
            <p:grpSpPr>
              <a:xfrm>
                <a:off x="7229463" y="1435106"/>
                <a:ext cx="169398" cy="169387"/>
                <a:chOff x="6499640" y="1092200"/>
                <a:chExt cx="586964" cy="586911"/>
              </a:xfrm>
              <a:solidFill>
                <a:schemeClr val="tx1"/>
              </a:solidFill>
            </p:grpSpPr>
            <p:grpSp>
              <p:nvGrpSpPr>
                <p:cNvPr id="1784" name="Group 371"/>
                <p:cNvGrpSpPr/>
                <p:nvPr/>
              </p:nvGrpSpPr>
              <p:grpSpPr>
                <a:xfrm rot="13500000">
                  <a:off x="6745495" y="1093067"/>
                  <a:ext cx="89315" cy="581025"/>
                  <a:chOff x="6752810" y="1092200"/>
                  <a:chExt cx="89315" cy="581025"/>
                </a:xfrm>
                <a:grpFill/>
              </p:grpSpPr>
              <p:sp>
                <p:nvSpPr>
                  <p:cNvPr id="1795" name="Trapezoid 1794"/>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796" name="Trapezoid 1795"/>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785" name="Group 372"/>
                <p:cNvGrpSpPr/>
                <p:nvPr/>
              </p:nvGrpSpPr>
              <p:grpSpPr>
                <a:xfrm rot="18900000">
                  <a:off x="6743700" y="1098086"/>
                  <a:ext cx="89315" cy="581025"/>
                  <a:chOff x="6752810" y="1092200"/>
                  <a:chExt cx="89315" cy="581025"/>
                </a:xfrm>
                <a:grpFill/>
              </p:grpSpPr>
              <p:sp>
                <p:nvSpPr>
                  <p:cNvPr id="1793" name="Trapezoid 1792"/>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794" name="Trapezoid 1793"/>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786" name="Group 373"/>
                <p:cNvGrpSpPr/>
                <p:nvPr/>
              </p:nvGrpSpPr>
              <p:grpSpPr>
                <a:xfrm rot="16200000">
                  <a:off x="6751434" y="1093584"/>
                  <a:ext cx="89315" cy="581025"/>
                  <a:chOff x="6752810" y="1092200"/>
                  <a:chExt cx="89315" cy="581025"/>
                </a:xfrm>
                <a:grpFill/>
              </p:grpSpPr>
              <p:sp>
                <p:nvSpPr>
                  <p:cNvPr id="1791" name="Trapezoid 1790"/>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792" name="Trapezoid 1791"/>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787" name="Group 374"/>
                <p:cNvGrpSpPr/>
                <p:nvPr/>
              </p:nvGrpSpPr>
              <p:grpSpPr>
                <a:xfrm>
                  <a:off x="6752810" y="1092200"/>
                  <a:ext cx="89315" cy="581025"/>
                  <a:chOff x="6752810" y="1092200"/>
                  <a:chExt cx="89315" cy="581025"/>
                </a:xfrm>
                <a:grpFill/>
              </p:grpSpPr>
              <p:sp>
                <p:nvSpPr>
                  <p:cNvPr id="1789" name="Trapezoid 1788"/>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790" name="Trapezoid 1789"/>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1788" name="Donut 1787"/>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770" name="Group 357"/>
              <p:cNvGrpSpPr/>
              <p:nvPr/>
            </p:nvGrpSpPr>
            <p:grpSpPr>
              <a:xfrm rot="20373469">
                <a:off x="7345650" y="1559049"/>
                <a:ext cx="140990" cy="140980"/>
                <a:chOff x="6499640" y="1092200"/>
                <a:chExt cx="586965" cy="586911"/>
              </a:xfrm>
              <a:solidFill>
                <a:schemeClr val="tx1"/>
              </a:solidFill>
            </p:grpSpPr>
            <p:grpSp>
              <p:nvGrpSpPr>
                <p:cNvPr id="1771" name="Group 358"/>
                <p:cNvGrpSpPr/>
                <p:nvPr/>
              </p:nvGrpSpPr>
              <p:grpSpPr>
                <a:xfrm rot="13500000">
                  <a:off x="6745495" y="1093067"/>
                  <a:ext cx="89315" cy="581025"/>
                  <a:chOff x="6752810" y="1092200"/>
                  <a:chExt cx="89315" cy="581025"/>
                </a:xfrm>
                <a:grpFill/>
              </p:grpSpPr>
              <p:sp>
                <p:nvSpPr>
                  <p:cNvPr id="1782" name="Trapezoid 1781"/>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783" name="Trapezoid 1782"/>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772" name="Group 359"/>
                <p:cNvGrpSpPr/>
                <p:nvPr/>
              </p:nvGrpSpPr>
              <p:grpSpPr>
                <a:xfrm rot="18900000">
                  <a:off x="6743700" y="1098086"/>
                  <a:ext cx="89315" cy="581025"/>
                  <a:chOff x="6752810" y="1092200"/>
                  <a:chExt cx="89315" cy="581025"/>
                </a:xfrm>
                <a:grpFill/>
              </p:grpSpPr>
              <p:sp>
                <p:nvSpPr>
                  <p:cNvPr id="1780" name="Trapezoid 1779"/>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781" name="Trapezoid 1780"/>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773" name="Group 360"/>
                <p:cNvGrpSpPr/>
                <p:nvPr/>
              </p:nvGrpSpPr>
              <p:grpSpPr>
                <a:xfrm rot="16200000">
                  <a:off x="6751435" y="1093585"/>
                  <a:ext cx="89315" cy="581025"/>
                  <a:chOff x="6752810" y="1092200"/>
                  <a:chExt cx="89315" cy="581025"/>
                </a:xfrm>
                <a:grpFill/>
              </p:grpSpPr>
              <p:sp>
                <p:nvSpPr>
                  <p:cNvPr id="1778" name="Trapezoid 1777"/>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779" name="Trapezoid 1778"/>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774" name="Group 361"/>
                <p:cNvGrpSpPr/>
                <p:nvPr/>
              </p:nvGrpSpPr>
              <p:grpSpPr>
                <a:xfrm>
                  <a:off x="6752810" y="1092200"/>
                  <a:ext cx="89315" cy="581025"/>
                  <a:chOff x="6752810" y="1092200"/>
                  <a:chExt cx="89315" cy="581025"/>
                </a:xfrm>
                <a:grpFill/>
              </p:grpSpPr>
              <p:sp>
                <p:nvSpPr>
                  <p:cNvPr id="1776" name="Trapezoid 1775"/>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777" name="Trapezoid 1776"/>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1775" name="Donut 1774"/>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grpSp>
      <p:grpSp>
        <p:nvGrpSpPr>
          <p:cNvPr id="1797" name="Group 1796"/>
          <p:cNvGrpSpPr/>
          <p:nvPr/>
        </p:nvGrpSpPr>
        <p:grpSpPr>
          <a:xfrm>
            <a:off x="1981200" y="1600200"/>
            <a:ext cx="381000" cy="474022"/>
            <a:chOff x="3962400" y="2497778"/>
            <a:chExt cx="381000" cy="474022"/>
          </a:xfrm>
        </p:grpSpPr>
        <p:pic>
          <p:nvPicPr>
            <p:cNvPr id="1798" name="Picture 1797" descr="Virtualbox_logo.png"/>
            <p:cNvPicPr>
              <a:picLocks noChangeAspect="1"/>
            </p:cNvPicPr>
            <p:nvPr/>
          </p:nvPicPr>
          <p:blipFill>
            <a:blip r:embed="rId25">
              <a:extLst>
                <a:ext uri="{28A0092B-C50C-407E-A947-70E740481C1C}">
                  <a14:useLocalDpi xmlns:a14="http://schemas.microsoft.com/office/drawing/2010/main" xmlns="" val="0"/>
                </a:ext>
              </a:extLst>
            </a:blip>
            <a:stretch>
              <a:fillRect/>
            </a:stretch>
          </p:blipFill>
          <p:spPr>
            <a:xfrm>
              <a:off x="3962400" y="2590800"/>
              <a:ext cx="381000" cy="381000"/>
            </a:xfrm>
            <a:prstGeom prst="rect">
              <a:avLst/>
            </a:prstGeom>
          </p:spPr>
        </p:pic>
        <p:grpSp>
          <p:nvGrpSpPr>
            <p:cNvPr id="1799" name="Group 352"/>
            <p:cNvGrpSpPr>
              <a:grpSpLocks/>
            </p:cNvGrpSpPr>
            <p:nvPr/>
          </p:nvGrpSpPr>
          <p:grpSpPr bwMode="auto">
            <a:xfrm>
              <a:off x="4008958" y="2497778"/>
              <a:ext cx="245543" cy="245422"/>
              <a:chOff x="7162801" y="1371601"/>
              <a:chExt cx="397863" cy="397863"/>
            </a:xfrm>
          </p:grpSpPr>
          <p:sp>
            <p:nvSpPr>
              <p:cNvPr id="1800" name="Rounded Rectangle 1799"/>
              <p:cNvSpPr>
                <a:spLocks noChangeArrowheads="1"/>
              </p:cNvSpPr>
              <p:nvPr/>
            </p:nvSpPr>
            <p:spPr bwMode="auto">
              <a:xfrm rot="-2619823">
                <a:off x="7162281" y="1372297"/>
                <a:ext cx="398383" cy="396990"/>
              </a:xfrm>
              <a:prstGeom prst="roundRect">
                <a:avLst>
                  <a:gd name="adj" fmla="val 24384"/>
                </a:avLst>
              </a:prstGeom>
              <a:solidFill>
                <a:srgbClr val="9700FE"/>
              </a:solidFill>
              <a:ln w="12700">
                <a:noFill/>
                <a:round/>
                <a:headEnd type="none" w="sm" len="sm"/>
                <a:tailEnd type="none" w="sm" len="sm"/>
              </a:ln>
              <a:effectLst/>
            </p:spPr>
            <p:txBody>
              <a:bodyPr/>
              <a:lstStyle/>
              <a:p>
                <a:pPr>
                  <a:defRPr/>
                </a:pPr>
                <a:endParaRPr lang="en-US">
                  <a:ea typeface="ＭＳ Ｐゴシック" pitchFamily="-112" charset="-128"/>
                  <a:cs typeface="+mn-cs"/>
                </a:endParaRPr>
              </a:p>
            </p:txBody>
          </p:sp>
          <p:sp>
            <p:nvSpPr>
              <p:cNvPr id="1801" name="Rounded Rectangle 187"/>
              <p:cNvSpPr>
                <a:spLocks noChangeArrowheads="1"/>
              </p:cNvSpPr>
              <p:nvPr/>
            </p:nvSpPr>
            <p:spPr bwMode="auto">
              <a:xfrm rot="-2619823">
                <a:off x="7180466" y="1395411"/>
                <a:ext cx="361764" cy="352547"/>
              </a:xfrm>
              <a:prstGeom prst="roundRect">
                <a:avLst>
                  <a:gd name="adj" fmla="val 24384"/>
                </a:avLst>
              </a:prstGeom>
              <a:solidFill>
                <a:srgbClr val="00AE00"/>
              </a:solidFill>
              <a:ln w="19050">
                <a:solidFill>
                  <a:schemeClr val="tx1"/>
                </a:solidFill>
                <a:round/>
                <a:headEnd type="none" w="sm" len="sm"/>
                <a:tailEnd type="none" w="sm" len="sm"/>
              </a:ln>
              <a:effectLst/>
            </p:spPr>
            <p:txBody>
              <a:bodyPr/>
              <a:lstStyle/>
              <a:p>
                <a:endParaRPr lang="en-US"/>
              </a:p>
            </p:txBody>
          </p:sp>
          <p:grpSp>
            <p:nvGrpSpPr>
              <p:cNvPr id="1802" name="Group 356"/>
              <p:cNvGrpSpPr/>
              <p:nvPr/>
            </p:nvGrpSpPr>
            <p:grpSpPr>
              <a:xfrm>
                <a:off x="7229463" y="1435106"/>
                <a:ext cx="169398" cy="169387"/>
                <a:chOff x="6499640" y="1092200"/>
                <a:chExt cx="586964" cy="586911"/>
              </a:xfrm>
              <a:solidFill>
                <a:schemeClr val="tx1"/>
              </a:solidFill>
            </p:grpSpPr>
            <p:grpSp>
              <p:nvGrpSpPr>
                <p:cNvPr id="1817" name="Group 371"/>
                <p:cNvGrpSpPr/>
                <p:nvPr/>
              </p:nvGrpSpPr>
              <p:grpSpPr>
                <a:xfrm rot="13500000">
                  <a:off x="6745495" y="1093067"/>
                  <a:ext cx="89315" cy="581025"/>
                  <a:chOff x="6752810" y="1092200"/>
                  <a:chExt cx="89315" cy="581025"/>
                </a:xfrm>
                <a:grpFill/>
              </p:grpSpPr>
              <p:sp>
                <p:nvSpPr>
                  <p:cNvPr id="1828" name="Trapezoid 1827"/>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829" name="Trapezoid 1828"/>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818" name="Group 372"/>
                <p:cNvGrpSpPr/>
                <p:nvPr/>
              </p:nvGrpSpPr>
              <p:grpSpPr>
                <a:xfrm rot="18900000">
                  <a:off x="6743700" y="1098086"/>
                  <a:ext cx="89315" cy="581025"/>
                  <a:chOff x="6752810" y="1092200"/>
                  <a:chExt cx="89315" cy="581025"/>
                </a:xfrm>
                <a:grpFill/>
              </p:grpSpPr>
              <p:sp>
                <p:nvSpPr>
                  <p:cNvPr id="1826" name="Trapezoid 1825"/>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827" name="Trapezoid 1826"/>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819" name="Group 373"/>
                <p:cNvGrpSpPr/>
                <p:nvPr/>
              </p:nvGrpSpPr>
              <p:grpSpPr>
                <a:xfrm rot="16200000">
                  <a:off x="6751434" y="1093584"/>
                  <a:ext cx="89315" cy="581025"/>
                  <a:chOff x="6752810" y="1092200"/>
                  <a:chExt cx="89315" cy="581025"/>
                </a:xfrm>
                <a:grpFill/>
              </p:grpSpPr>
              <p:sp>
                <p:nvSpPr>
                  <p:cNvPr id="1824" name="Trapezoid 1823"/>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825" name="Trapezoid 1824"/>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820" name="Group 374"/>
                <p:cNvGrpSpPr/>
                <p:nvPr/>
              </p:nvGrpSpPr>
              <p:grpSpPr>
                <a:xfrm>
                  <a:off x="6752810" y="1092200"/>
                  <a:ext cx="89315" cy="581025"/>
                  <a:chOff x="6752810" y="1092200"/>
                  <a:chExt cx="89315" cy="581025"/>
                </a:xfrm>
                <a:grpFill/>
              </p:grpSpPr>
              <p:sp>
                <p:nvSpPr>
                  <p:cNvPr id="1822" name="Trapezoid 1821"/>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823" name="Trapezoid 1822"/>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1821" name="Donut 1820"/>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803" name="Group 357"/>
              <p:cNvGrpSpPr/>
              <p:nvPr/>
            </p:nvGrpSpPr>
            <p:grpSpPr>
              <a:xfrm rot="20373469">
                <a:off x="7345650" y="1559049"/>
                <a:ext cx="140990" cy="140980"/>
                <a:chOff x="6499640" y="1092200"/>
                <a:chExt cx="586965" cy="586911"/>
              </a:xfrm>
              <a:solidFill>
                <a:schemeClr val="tx1"/>
              </a:solidFill>
            </p:grpSpPr>
            <p:grpSp>
              <p:nvGrpSpPr>
                <p:cNvPr id="1804" name="Group 358"/>
                <p:cNvGrpSpPr/>
                <p:nvPr/>
              </p:nvGrpSpPr>
              <p:grpSpPr>
                <a:xfrm rot="13500000">
                  <a:off x="6745495" y="1093067"/>
                  <a:ext cx="89315" cy="581025"/>
                  <a:chOff x="6752810" y="1092200"/>
                  <a:chExt cx="89315" cy="581025"/>
                </a:xfrm>
                <a:grpFill/>
              </p:grpSpPr>
              <p:sp>
                <p:nvSpPr>
                  <p:cNvPr id="1815" name="Trapezoid 1814"/>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816" name="Trapezoid 1815"/>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805" name="Group 359"/>
                <p:cNvGrpSpPr/>
                <p:nvPr/>
              </p:nvGrpSpPr>
              <p:grpSpPr>
                <a:xfrm rot="18900000">
                  <a:off x="6743700" y="1098086"/>
                  <a:ext cx="89315" cy="581025"/>
                  <a:chOff x="6752810" y="1092200"/>
                  <a:chExt cx="89315" cy="581025"/>
                </a:xfrm>
                <a:grpFill/>
              </p:grpSpPr>
              <p:sp>
                <p:nvSpPr>
                  <p:cNvPr id="1813" name="Trapezoid 1812"/>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814" name="Trapezoid 1813"/>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806" name="Group 360"/>
                <p:cNvGrpSpPr/>
                <p:nvPr/>
              </p:nvGrpSpPr>
              <p:grpSpPr>
                <a:xfrm rot="16200000">
                  <a:off x="6751435" y="1093585"/>
                  <a:ext cx="89315" cy="581025"/>
                  <a:chOff x="6752810" y="1092200"/>
                  <a:chExt cx="89315" cy="581025"/>
                </a:xfrm>
                <a:grpFill/>
              </p:grpSpPr>
              <p:sp>
                <p:nvSpPr>
                  <p:cNvPr id="1811" name="Trapezoid 1810"/>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812" name="Trapezoid 1811"/>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807" name="Group 361"/>
                <p:cNvGrpSpPr/>
                <p:nvPr/>
              </p:nvGrpSpPr>
              <p:grpSpPr>
                <a:xfrm>
                  <a:off x="6752810" y="1092200"/>
                  <a:ext cx="89315" cy="581025"/>
                  <a:chOff x="6752810" y="1092200"/>
                  <a:chExt cx="89315" cy="581025"/>
                </a:xfrm>
                <a:grpFill/>
              </p:grpSpPr>
              <p:sp>
                <p:nvSpPr>
                  <p:cNvPr id="1809" name="Trapezoid 1808"/>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810" name="Trapezoid 1809"/>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1808" name="Donut 1807"/>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grpSp>
      <p:grpSp>
        <p:nvGrpSpPr>
          <p:cNvPr id="1830" name="Group 1829"/>
          <p:cNvGrpSpPr/>
          <p:nvPr/>
        </p:nvGrpSpPr>
        <p:grpSpPr>
          <a:xfrm>
            <a:off x="2286000" y="1600200"/>
            <a:ext cx="381000" cy="474022"/>
            <a:chOff x="3962400" y="2497778"/>
            <a:chExt cx="381000" cy="474022"/>
          </a:xfrm>
        </p:grpSpPr>
        <p:pic>
          <p:nvPicPr>
            <p:cNvPr id="1831" name="Picture 1830" descr="Virtualbox_logo.png"/>
            <p:cNvPicPr>
              <a:picLocks noChangeAspect="1"/>
            </p:cNvPicPr>
            <p:nvPr/>
          </p:nvPicPr>
          <p:blipFill>
            <a:blip r:embed="rId25">
              <a:extLst>
                <a:ext uri="{28A0092B-C50C-407E-A947-70E740481C1C}">
                  <a14:useLocalDpi xmlns:a14="http://schemas.microsoft.com/office/drawing/2010/main" xmlns="" val="0"/>
                </a:ext>
              </a:extLst>
            </a:blip>
            <a:stretch>
              <a:fillRect/>
            </a:stretch>
          </p:blipFill>
          <p:spPr>
            <a:xfrm>
              <a:off x="3962400" y="2590800"/>
              <a:ext cx="381000" cy="381000"/>
            </a:xfrm>
            <a:prstGeom prst="rect">
              <a:avLst/>
            </a:prstGeom>
          </p:spPr>
        </p:pic>
        <p:grpSp>
          <p:nvGrpSpPr>
            <p:cNvPr id="1832" name="Group 352"/>
            <p:cNvGrpSpPr>
              <a:grpSpLocks/>
            </p:cNvGrpSpPr>
            <p:nvPr/>
          </p:nvGrpSpPr>
          <p:grpSpPr bwMode="auto">
            <a:xfrm>
              <a:off x="4008958" y="2497778"/>
              <a:ext cx="245543" cy="245422"/>
              <a:chOff x="7162801" y="1371601"/>
              <a:chExt cx="397863" cy="397863"/>
            </a:xfrm>
          </p:grpSpPr>
          <p:sp>
            <p:nvSpPr>
              <p:cNvPr id="1833" name="Rounded Rectangle 1832"/>
              <p:cNvSpPr>
                <a:spLocks noChangeArrowheads="1"/>
              </p:cNvSpPr>
              <p:nvPr/>
            </p:nvSpPr>
            <p:spPr bwMode="auto">
              <a:xfrm rot="-2619823">
                <a:off x="7162281" y="1372297"/>
                <a:ext cx="398383" cy="396990"/>
              </a:xfrm>
              <a:prstGeom prst="roundRect">
                <a:avLst>
                  <a:gd name="adj" fmla="val 24384"/>
                </a:avLst>
              </a:prstGeom>
              <a:solidFill>
                <a:srgbClr val="9700FE"/>
              </a:solidFill>
              <a:ln w="12700">
                <a:noFill/>
                <a:round/>
                <a:headEnd type="none" w="sm" len="sm"/>
                <a:tailEnd type="none" w="sm" len="sm"/>
              </a:ln>
              <a:effectLst/>
            </p:spPr>
            <p:txBody>
              <a:bodyPr/>
              <a:lstStyle/>
              <a:p>
                <a:pPr>
                  <a:defRPr/>
                </a:pPr>
                <a:endParaRPr lang="en-US">
                  <a:ea typeface="ＭＳ Ｐゴシック" pitchFamily="-112" charset="-128"/>
                  <a:cs typeface="+mn-cs"/>
                </a:endParaRPr>
              </a:p>
            </p:txBody>
          </p:sp>
          <p:sp>
            <p:nvSpPr>
              <p:cNvPr id="1834" name="Rounded Rectangle 187"/>
              <p:cNvSpPr>
                <a:spLocks noChangeArrowheads="1"/>
              </p:cNvSpPr>
              <p:nvPr/>
            </p:nvSpPr>
            <p:spPr bwMode="auto">
              <a:xfrm rot="-2619823">
                <a:off x="7180466" y="1395411"/>
                <a:ext cx="361764" cy="352547"/>
              </a:xfrm>
              <a:prstGeom prst="roundRect">
                <a:avLst>
                  <a:gd name="adj" fmla="val 24384"/>
                </a:avLst>
              </a:prstGeom>
              <a:solidFill>
                <a:srgbClr val="00AE00"/>
              </a:solidFill>
              <a:ln w="19050">
                <a:solidFill>
                  <a:schemeClr val="tx1"/>
                </a:solidFill>
                <a:round/>
                <a:headEnd type="none" w="sm" len="sm"/>
                <a:tailEnd type="none" w="sm" len="sm"/>
              </a:ln>
              <a:effectLst/>
            </p:spPr>
            <p:txBody>
              <a:bodyPr/>
              <a:lstStyle/>
              <a:p>
                <a:endParaRPr lang="en-US"/>
              </a:p>
            </p:txBody>
          </p:sp>
          <p:grpSp>
            <p:nvGrpSpPr>
              <p:cNvPr id="1835" name="Group 356"/>
              <p:cNvGrpSpPr/>
              <p:nvPr/>
            </p:nvGrpSpPr>
            <p:grpSpPr>
              <a:xfrm>
                <a:off x="7229463" y="1435106"/>
                <a:ext cx="169398" cy="169387"/>
                <a:chOff x="6499640" y="1092200"/>
                <a:chExt cx="586964" cy="586911"/>
              </a:xfrm>
              <a:solidFill>
                <a:schemeClr val="tx1"/>
              </a:solidFill>
            </p:grpSpPr>
            <p:grpSp>
              <p:nvGrpSpPr>
                <p:cNvPr id="1850" name="Group 371"/>
                <p:cNvGrpSpPr/>
                <p:nvPr/>
              </p:nvGrpSpPr>
              <p:grpSpPr>
                <a:xfrm rot="13500000">
                  <a:off x="6745495" y="1093067"/>
                  <a:ext cx="89315" cy="581025"/>
                  <a:chOff x="6752810" y="1092200"/>
                  <a:chExt cx="89315" cy="581025"/>
                </a:xfrm>
                <a:grpFill/>
              </p:grpSpPr>
              <p:sp>
                <p:nvSpPr>
                  <p:cNvPr id="1861" name="Trapezoid 1860"/>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862" name="Trapezoid 1861"/>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851" name="Group 372"/>
                <p:cNvGrpSpPr/>
                <p:nvPr/>
              </p:nvGrpSpPr>
              <p:grpSpPr>
                <a:xfrm rot="18900000">
                  <a:off x="6743700" y="1098086"/>
                  <a:ext cx="89315" cy="581025"/>
                  <a:chOff x="6752810" y="1092200"/>
                  <a:chExt cx="89315" cy="581025"/>
                </a:xfrm>
                <a:grpFill/>
              </p:grpSpPr>
              <p:sp>
                <p:nvSpPr>
                  <p:cNvPr id="1859" name="Trapezoid 1858"/>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860" name="Trapezoid 1859"/>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852" name="Group 373"/>
                <p:cNvGrpSpPr/>
                <p:nvPr/>
              </p:nvGrpSpPr>
              <p:grpSpPr>
                <a:xfrm rot="16200000">
                  <a:off x="6751434" y="1093584"/>
                  <a:ext cx="89315" cy="581025"/>
                  <a:chOff x="6752810" y="1092200"/>
                  <a:chExt cx="89315" cy="581025"/>
                </a:xfrm>
                <a:grpFill/>
              </p:grpSpPr>
              <p:sp>
                <p:nvSpPr>
                  <p:cNvPr id="1857" name="Trapezoid 1856"/>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858" name="Trapezoid 1857"/>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853" name="Group 374"/>
                <p:cNvGrpSpPr/>
                <p:nvPr/>
              </p:nvGrpSpPr>
              <p:grpSpPr>
                <a:xfrm>
                  <a:off x="6752810" y="1092200"/>
                  <a:ext cx="89315" cy="581025"/>
                  <a:chOff x="6752810" y="1092200"/>
                  <a:chExt cx="89315" cy="581025"/>
                </a:xfrm>
                <a:grpFill/>
              </p:grpSpPr>
              <p:sp>
                <p:nvSpPr>
                  <p:cNvPr id="1855" name="Trapezoid 1854"/>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856" name="Trapezoid 1855"/>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1854" name="Donut 1853"/>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836" name="Group 357"/>
              <p:cNvGrpSpPr/>
              <p:nvPr/>
            </p:nvGrpSpPr>
            <p:grpSpPr>
              <a:xfrm rot="20373469">
                <a:off x="7345650" y="1559049"/>
                <a:ext cx="140990" cy="140980"/>
                <a:chOff x="6499640" y="1092200"/>
                <a:chExt cx="586965" cy="586911"/>
              </a:xfrm>
              <a:solidFill>
                <a:schemeClr val="tx1"/>
              </a:solidFill>
            </p:grpSpPr>
            <p:grpSp>
              <p:nvGrpSpPr>
                <p:cNvPr id="1837" name="Group 358"/>
                <p:cNvGrpSpPr/>
                <p:nvPr/>
              </p:nvGrpSpPr>
              <p:grpSpPr>
                <a:xfrm rot="13500000">
                  <a:off x="6745495" y="1093067"/>
                  <a:ext cx="89315" cy="581025"/>
                  <a:chOff x="6752810" y="1092200"/>
                  <a:chExt cx="89315" cy="581025"/>
                </a:xfrm>
                <a:grpFill/>
              </p:grpSpPr>
              <p:sp>
                <p:nvSpPr>
                  <p:cNvPr id="1848" name="Trapezoid 1847"/>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849" name="Trapezoid 1848"/>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838" name="Group 359"/>
                <p:cNvGrpSpPr/>
                <p:nvPr/>
              </p:nvGrpSpPr>
              <p:grpSpPr>
                <a:xfrm rot="18900000">
                  <a:off x="6743700" y="1098086"/>
                  <a:ext cx="89315" cy="581025"/>
                  <a:chOff x="6752810" y="1092200"/>
                  <a:chExt cx="89315" cy="581025"/>
                </a:xfrm>
                <a:grpFill/>
              </p:grpSpPr>
              <p:sp>
                <p:nvSpPr>
                  <p:cNvPr id="1846" name="Trapezoid 1845"/>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847" name="Trapezoid 1846"/>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839" name="Group 360"/>
                <p:cNvGrpSpPr/>
                <p:nvPr/>
              </p:nvGrpSpPr>
              <p:grpSpPr>
                <a:xfrm rot="16200000">
                  <a:off x="6751435" y="1093585"/>
                  <a:ext cx="89315" cy="581025"/>
                  <a:chOff x="6752810" y="1092200"/>
                  <a:chExt cx="89315" cy="581025"/>
                </a:xfrm>
                <a:grpFill/>
              </p:grpSpPr>
              <p:sp>
                <p:nvSpPr>
                  <p:cNvPr id="1844" name="Trapezoid 1843"/>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845" name="Trapezoid 1844"/>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840" name="Group 361"/>
                <p:cNvGrpSpPr/>
                <p:nvPr/>
              </p:nvGrpSpPr>
              <p:grpSpPr>
                <a:xfrm>
                  <a:off x="6752810" y="1092200"/>
                  <a:ext cx="89315" cy="581025"/>
                  <a:chOff x="6752810" y="1092200"/>
                  <a:chExt cx="89315" cy="581025"/>
                </a:xfrm>
                <a:grpFill/>
              </p:grpSpPr>
              <p:sp>
                <p:nvSpPr>
                  <p:cNvPr id="1842" name="Trapezoid 1841"/>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843" name="Trapezoid 1842"/>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1841" name="Donut 1840"/>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grpSp>
      <p:grpSp>
        <p:nvGrpSpPr>
          <p:cNvPr id="1863" name="Group 1862"/>
          <p:cNvGrpSpPr/>
          <p:nvPr/>
        </p:nvGrpSpPr>
        <p:grpSpPr>
          <a:xfrm>
            <a:off x="762000" y="2726378"/>
            <a:ext cx="381000" cy="474022"/>
            <a:chOff x="3962400" y="2497778"/>
            <a:chExt cx="381000" cy="474022"/>
          </a:xfrm>
        </p:grpSpPr>
        <p:pic>
          <p:nvPicPr>
            <p:cNvPr id="1864" name="Picture 1863" descr="Virtualbox_logo.png"/>
            <p:cNvPicPr>
              <a:picLocks noChangeAspect="1"/>
            </p:cNvPicPr>
            <p:nvPr/>
          </p:nvPicPr>
          <p:blipFill>
            <a:blip r:embed="rId25">
              <a:extLst>
                <a:ext uri="{28A0092B-C50C-407E-A947-70E740481C1C}">
                  <a14:useLocalDpi xmlns:a14="http://schemas.microsoft.com/office/drawing/2010/main" xmlns="" val="0"/>
                </a:ext>
              </a:extLst>
            </a:blip>
            <a:stretch>
              <a:fillRect/>
            </a:stretch>
          </p:blipFill>
          <p:spPr>
            <a:xfrm>
              <a:off x="3962400" y="2590800"/>
              <a:ext cx="381000" cy="381000"/>
            </a:xfrm>
            <a:prstGeom prst="rect">
              <a:avLst/>
            </a:prstGeom>
          </p:spPr>
        </p:pic>
        <p:grpSp>
          <p:nvGrpSpPr>
            <p:cNvPr id="1865" name="Group 352"/>
            <p:cNvGrpSpPr>
              <a:grpSpLocks/>
            </p:cNvGrpSpPr>
            <p:nvPr/>
          </p:nvGrpSpPr>
          <p:grpSpPr bwMode="auto">
            <a:xfrm>
              <a:off x="4008958" y="2497778"/>
              <a:ext cx="245543" cy="245422"/>
              <a:chOff x="7162801" y="1371601"/>
              <a:chExt cx="397863" cy="397863"/>
            </a:xfrm>
          </p:grpSpPr>
          <p:sp>
            <p:nvSpPr>
              <p:cNvPr id="1866" name="Rounded Rectangle 1865"/>
              <p:cNvSpPr>
                <a:spLocks noChangeArrowheads="1"/>
              </p:cNvSpPr>
              <p:nvPr/>
            </p:nvSpPr>
            <p:spPr bwMode="auto">
              <a:xfrm rot="-2619823">
                <a:off x="7162281" y="1372297"/>
                <a:ext cx="398383" cy="396990"/>
              </a:xfrm>
              <a:prstGeom prst="roundRect">
                <a:avLst>
                  <a:gd name="adj" fmla="val 24384"/>
                </a:avLst>
              </a:prstGeom>
              <a:solidFill>
                <a:srgbClr val="9700FE"/>
              </a:solidFill>
              <a:ln w="12700">
                <a:noFill/>
                <a:round/>
                <a:headEnd type="none" w="sm" len="sm"/>
                <a:tailEnd type="none" w="sm" len="sm"/>
              </a:ln>
              <a:effectLst/>
            </p:spPr>
            <p:txBody>
              <a:bodyPr/>
              <a:lstStyle/>
              <a:p>
                <a:pPr>
                  <a:defRPr/>
                </a:pPr>
                <a:endParaRPr lang="en-US">
                  <a:ea typeface="ＭＳ Ｐゴシック" pitchFamily="-112" charset="-128"/>
                  <a:cs typeface="+mn-cs"/>
                </a:endParaRPr>
              </a:p>
            </p:txBody>
          </p:sp>
          <p:sp>
            <p:nvSpPr>
              <p:cNvPr id="1867" name="Rounded Rectangle 187"/>
              <p:cNvSpPr>
                <a:spLocks noChangeArrowheads="1"/>
              </p:cNvSpPr>
              <p:nvPr/>
            </p:nvSpPr>
            <p:spPr bwMode="auto">
              <a:xfrm rot="-2619823">
                <a:off x="7180466" y="1395411"/>
                <a:ext cx="361764" cy="352547"/>
              </a:xfrm>
              <a:prstGeom prst="roundRect">
                <a:avLst>
                  <a:gd name="adj" fmla="val 24384"/>
                </a:avLst>
              </a:prstGeom>
              <a:solidFill>
                <a:srgbClr val="00AE00"/>
              </a:solidFill>
              <a:ln w="19050">
                <a:solidFill>
                  <a:schemeClr val="tx1"/>
                </a:solidFill>
                <a:round/>
                <a:headEnd type="none" w="sm" len="sm"/>
                <a:tailEnd type="none" w="sm" len="sm"/>
              </a:ln>
              <a:effectLst/>
            </p:spPr>
            <p:txBody>
              <a:bodyPr/>
              <a:lstStyle/>
              <a:p>
                <a:endParaRPr lang="en-US"/>
              </a:p>
            </p:txBody>
          </p:sp>
          <p:grpSp>
            <p:nvGrpSpPr>
              <p:cNvPr id="1868" name="Group 356"/>
              <p:cNvGrpSpPr/>
              <p:nvPr/>
            </p:nvGrpSpPr>
            <p:grpSpPr>
              <a:xfrm>
                <a:off x="7229463" y="1435106"/>
                <a:ext cx="169398" cy="169387"/>
                <a:chOff x="6499640" y="1092200"/>
                <a:chExt cx="586964" cy="586911"/>
              </a:xfrm>
              <a:solidFill>
                <a:schemeClr val="tx1"/>
              </a:solidFill>
            </p:grpSpPr>
            <p:grpSp>
              <p:nvGrpSpPr>
                <p:cNvPr id="1883" name="Group 371"/>
                <p:cNvGrpSpPr/>
                <p:nvPr/>
              </p:nvGrpSpPr>
              <p:grpSpPr>
                <a:xfrm rot="13500000">
                  <a:off x="6745495" y="1093067"/>
                  <a:ext cx="89315" cy="581025"/>
                  <a:chOff x="6752810" y="1092200"/>
                  <a:chExt cx="89315" cy="581025"/>
                </a:xfrm>
                <a:grpFill/>
              </p:grpSpPr>
              <p:sp>
                <p:nvSpPr>
                  <p:cNvPr id="1894" name="Trapezoid 1893"/>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895" name="Trapezoid 1894"/>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884" name="Group 372"/>
                <p:cNvGrpSpPr/>
                <p:nvPr/>
              </p:nvGrpSpPr>
              <p:grpSpPr>
                <a:xfrm rot="18900000">
                  <a:off x="6743700" y="1098086"/>
                  <a:ext cx="89315" cy="581025"/>
                  <a:chOff x="6752810" y="1092200"/>
                  <a:chExt cx="89315" cy="581025"/>
                </a:xfrm>
                <a:grpFill/>
              </p:grpSpPr>
              <p:sp>
                <p:nvSpPr>
                  <p:cNvPr id="1892" name="Trapezoid 1891"/>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893" name="Trapezoid 1892"/>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885" name="Group 373"/>
                <p:cNvGrpSpPr/>
                <p:nvPr/>
              </p:nvGrpSpPr>
              <p:grpSpPr>
                <a:xfrm rot="16200000">
                  <a:off x="6751434" y="1093584"/>
                  <a:ext cx="89315" cy="581025"/>
                  <a:chOff x="6752810" y="1092200"/>
                  <a:chExt cx="89315" cy="581025"/>
                </a:xfrm>
                <a:grpFill/>
              </p:grpSpPr>
              <p:sp>
                <p:nvSpPr>
                  <p:cNvPr id="1890" name="Trapezoid 1889"/>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891" name="Trapezoid 1890"/>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886" name="Group 374"/>
                <p:cNvGrpSpPr/>
                <p:nvPr/>
              </p:nvGrpSpPr>
              <p:grpSpPr>
                <a:xfrm>
                  <a:off x="6752810" y="1092200"/>
                  <a:ext cx="89315" cy="581025"/>
                  <a:chOff x="6752810" y="1092200"/>
                  <a:chExt cx="89315" cy="581025"/>
                </a:xfrm>
                <a:grpFill/>
              </p:grpSpPr>
              <p:sp>
                <p:nvSpPr>
                  <p:cNvPr id="1888" name="Trapezoid 1887"/>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889" name="Trapezoid 1888"/>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1887" name="Donut 1886"/>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869" name="Group 357"/>
              <p:cNvGrpSpPr/>
              <p:nvPr/>
            </p:nvGrpSpPr>
            <p:grpSpPr>
              <a:xfrm rot="20373469">
                <a:off x="7345650" y="1559049"/>
                <a:ext cx="140990" cy="140980"/>
                <a:chOff x="6499640" y="1092200"/>
                <a:chExt cx="586965" cy="586911"/>
              </a:xfrm>
              <a:solidFill>
                <a:schemeClr val="tx1"/>
              </a:solidFill>
            </p:grpSpPr>
            <p:grpSp>
              <p:nvGrpSpPr>
                <p:cNvPr id="1870" name="Group 358"/>
                <p:cNvGrpSpPr/>
                <p:nvPr/>
              </p:nvGrpSpPr>
              <p:grpSpPr>
                <a:xfrm rot="13500000">
                  <a:off x="6745495" y="1093067"/>
                  <a:ext cx="89315" cy="581025"/>
                  <a:chOff x="6752810" y="1092200"/>
                  <a:chExt cx="89315" cy="581025"/>
                </a:xfrm>
                <a:grpFill/>
              </p:grpSpPr>
              <p:sp>
                <p:nvSpPr>
                  <p:cNvPr id="1881" name="Trapezoid 1880"/>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882" name="Trapezoid 1881"/>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871" name="Group 359"/>
                <p:cNvGrpSpPr/>
                <p:nvPr/>
              </p:nvGrpSpPr>
              <p:grpSpPr>
                <a:xfrm rot="18900000">
                  <a:off x="6743700" y="1098086"/>
                  <a:ext cx="89315" cy="581025"/>
                  <a:chOff x="6752810" y="1092200"/>
                  <a:chExt cx="89315" cy="581025"/>
                </a:xfrm>
                <a:grpFill/>
              </p:grpSpPr>
              <p:sp>
                <p:nvSpPr>
                  <p:cNvPr id="1879" name="Trapezoid 1878"/>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880" name="Trapezoid 1879"/>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872" name="Group 360"/>
                <p:cNvGrpSpPr/>
                <p:nvPr/>
              </p:nvGrpSpPr>
              <p:grpSpPr>
                <a:xfrm rot="16200000">
                  <a:off x="6751435" y="1093585"/>
                  <a:ext cx="89315" cy="581025"/>
                  <a:chOff x="6752810" y="1092200"/>
                  <a:chExt cx="89315" cy="581025"/>
                </a:xfrm>
                <a:grpFill/>
              </p:grpSpPr>
              <p:sp>
                <p:nvSpPr>
                  <p:cNvPr id="1877" name="Trapezoid 1876"/>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878" name="Trapezoid 1877"/>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873" name="Group 361"/>
                <p:cNvGrpSpPr/>
                <p:nvPr/>
              </p:nvGrpSpPr>
              <p:grpSpPr>
                <a:xfrm>
                  <a:off x="6752810" y="1092200"/>
                  <a:ext cx="89315" cy="581025"/>
                  <a:chOff x="6752810" y="1092200"/>
                  <a:chExt cx="89315" cy="581025"/>
                </a:xfrm>
                <a:grpFill/>
              </p:grpSpPr>
              <p:sp>
                <p:nvSpPr>
                  <p:cNvPr id="1875" name="Trapezoid 1874"/>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876" name="Trapezoid 1875"/>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1874" name="Donut 1873"/>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grpSp>
      <p:grpSp>
        <p:nvGrpSpPr>
          <p:cNvPr id="1896" name="Group 1895"/>
          <p:cNvGrpSpPr/>
          <p:nvPr/>
        </p:nvGrpSpPr>
        <p:grpSpPr>
          <a:xfrm>
            <a:off x="1066800" y="2726378"/>
            <a:ext cx="381000" cy="474022"/>
            <a:chOff x="3962400" y="2497778"/>
            <a:chExt cx="381000" cy="474022"/>
          </a:xfrm>
        </p:grpSpPr>
        <p:pic>
          <p:nvPicPr>
            <p:cNvPr id="1897" name="Picture 1896" descr="Virtualbox_logo.png"/>
            <p:cNvPicPr>
              <a:picLocks noChangeAspect="1"/>
            </p:cNvPicPr>
            <p:nvPr/>
          </p:nvPicPr>
          <p:blipFill>
            <a:blip r:embed="rId25">
              <a:extLst>
                <a:ext uri="{28A0092B-C50C-407E-A947-70E740481C1C}">
                  <a14:useLocalDpi xmlns:a14="http://schemas.microsoft.com/office/drawing/2010/main" xmlns="" val="0"/>
                </a:ext>
              </a:extLst>
            </a:blip>
            <a:stretch>
              <a:fillRect/>
            </a:stretch>
          </p:blipFill>
          <p:spPr>
            <a:xfrm>
              <a:off x="3962400" y="2590800"/>
              <a:ext cx="381000" cy="381000"/>
            </a:xfrm>
            <a:prstGeom prst="rect">
              <a:avLst/>
            </a:prstGeom>
          </p:spPr>
        </p:pic>
        <p:grpSp>
          <p:nvGrpSpPr>
            <p:cNvPr id="1898" name="Group 352"/>
            <p:cNvGrpSpPr>
              <a:grpSpLocks/>
            </p:cNvGrpSpPr>
            <p:nvPr/>
          </p:nvGrpSpPr>
          <p:grpSpPr bwMode="auto">
            <a:xfrm>
              <a:off x="4008958" y="2497778"/>
              <a:ext cx="245543" cy="245422"/>
              <a:chOff x="7162801" y="1371601"/>
              <a:chExt cx="397863" cy="397863"/>
            </a:xfrm>
          </p:grpSpPr>
          <p:sp>
            <p:nvSpPr>
              <p:cNvPr id="1899" name="Rounded Rectangle 1898"/>
              <p:cNvSpPr>
                <a:spLocks noChangeArrowheads="1"/>
              </p:cNvSpPr>
              <p:nvPr/>
            </p:nvSpPr>
            <p:spPr bwMode="auto">
              <a:xfrm rot="-2619823">
                <a:off x="7162281" y="1372297"/>
                <a:ext cx="398383" cy="396990"/>
              </a:xfrm>
              <a:prstGeom prst="roundRect">
                <a:avLst>
                  <a:gd name="adj" fmla="val 24384"/>
                </a:avLst>
              </a:prstGeom>
              <a:solidFill>
                <a:srgbClr val="9700FE"/>
              </a:solidFill>
              <a:ln w="12700">
                <a:noFill/>
                <a:round/>
                <a:headEnd type="none" w="sm" len="sm"/>
                <a:tailEnd type="none" w="sm" len="sm"/>
              </a:ln>
              <a:effectLst/>
            </p:spPr>
            <p:txBody>
              <a:bodyPr/>
              <a:lstStyle/>
              <a:p>
                <a:pPr>
                  <a:defRPr/>
                </a:pPr>
                <a:endParaRPr lang="en-US">
                  <a:ea typeface="ＭＳ Ｐゴシック" pitchFamily="-112" charset="-128"/>
                  <a:cs typeface="+mn-cs"/>
                </a:endParaRPr>
              </a:p>
            </p:txBody>
          </p:sp>
          <p:sp>
            <p:nvSpPr>
              <p:cNvPr id="1900" name="Rounded Rectangle 187"/>
              <p:cNvSpPr>
                <a:spLocks noChangeArrowheads="1"/>
              </p:cNvSpPr>
              <p:nvPr/>
            </p:nvSpPr>
            <p:spPr bwMode="auto">
              <a:xfrm rot="-2619823">
                <a:off x="7180466" y="1395411"/>
                <a:ext cx="361764" cy="352547"/>
              </a:xfrm>
              <a:prstGeom prst="roundRect">
                <a:avLst>
                  <a:gd name="adj" fmla="val 24384"/>
                </a:avLst>
              </a:prstGeom>
              <a:solidFill>
                <a:srgbClr val="00AE00"/>
              </a:solidFill>
              <a:ln w="19050">
                <a:solidFill>
                  <a:schemeClr val="tx1"/>
                </a:solidFill>
                <a:round/>
                <a:headEnd type="none" w="sm" len="sm"/>
                <a:tailEnd type="none" w="sm" len="sm"/>
              </a:ln>
              <a:effectLst/>
            </p:spPr>
            <p:txBody>
              <a:bodyPr/>
              <a:lstStyle/>
              <a:p>
                <a:endParaRPr lang="en-US"/>
              </a:p>
            </p:txBody>
          </p:sp>
          <p:grpSp>
            <p:nvGrpSpPr>
              <p:cNvPr id="1901" name="Group 356"/>
              <p:cNvGrpSpPr/>
              <p:nvPr/>
            </p:nvGrpSpPr>
            <p:grpSpPr>
              <a:xfrm>
                <a:off x="7229463" y="1435106"/>
                <a:ext cx="169398" cy="169387"/>
                <a:chOff x="6499640" y="1092200"/>
                <a:chExt cx="586964" cy="586911"/>
              </a:xfrm>
              <a:solidFill>
                <a:schemeClr val="tx1"/>
              </a:solidFill>
            </p:grpSpPr>
            <p:grpSp>
              <p:nvGrpSpPr>
                <p:cNvPr id="1916" name="Group 371"/>
                <p:cNvGrpSpPr/>
                <p:nvPr/>
              </p:nvGrpSpPr>
              <p:grpSpPr>
                <a:xfrm rot="13500000">
                  <a:off x="6745495" y="1093067"/>
                  <a:ext cx="89315" cy="581025"/>
                  <a:chOff x="6752810" y="1092200"/>
                  <a:chExt cx="89315" cy="581025"/>
                </a:xfrm>
                <a:grpFill/>
              </p:grpSpPr>
              <p:sp>
                <p:nvSpPr>
                  <p:cNvPr id="1927" name="Trapezoid 1926"/>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928" name="Trapezoid 1927"/>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917" name="Group 372"/>
                <p:cNvGrpSpPr/>
                <p:nvPr/>
              </p:nvGrpSpPr>
              <p:grpSpPr>
                <a:xfrm rot="18900000">
                  <a:off x="6743700" y="1098086"/>
                  <a:ext cx="89315" cy="581025"/>
                  <a:chOff x="6752810" y="1092200"/>
                  <a:chExt cx="89315" cy="581025"/>
                </a:xfrm>
                <a:grpFill/>
              </p:grpSpPr>
              <p:sp>
                <p:nvSpPr>
                  <p:cNvPr id="1925" name="Trapezoid 1924"/>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926" name="Trapezoid 1925"/>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918" name="Group 373"/>
                <p:cNvGrpSpPr/>
                <p:nvPr/>
              </p:nvGrpSpPr>
              <p:grpSpPr>
                <a:xfrm rot="16200000">
                  <a:off x="6751434" y="1093584"/>
                  <a:ext cx="89315" cy="581025"/>
                  <a:chOff x="6752810" y="1092200"/>
                  <a:chExt cx="89315" cy="581025"/>
                </a:xfrm>
                <a:grpFill/>
              </p:grpSpPr>
              <p:sp>
                <p:nvSpPr>
                  <p:cNvPr id="1923" name="Trapezoid 1922"/>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924" name="Trapezoid 1923"/>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919" name="Group 374"/>
                <p:cNvGrpSpPr/>
                <p:nvPr/>
              </p:nvGrpSpPr>
              <p:grpSpPr>
                <a:xfrm>
                  <a:off x="6752810" y="1092200"/>
                  <a:ext cx="89315" cy="581025"/>
                  <a:chOff x="6752810" y="1092200"/>
                  <a:chExt cx="89315" cy="581025"/>
                </a:xfrm>
                <a:grpFill/>
              </p:grpSpPr>
              <p:sp>
                <p:nvSpPr>
                  <p:cNvPr id="1921" name="Trapezoid 1920"/>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922" name="Trapezoid 1921"/>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1920" name="Donut 1919"/>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902" name="Group 357"/>
              <p:cNvGrpSpPr/>
              <p:nvPr/>
            </p:nvGrpSpPr>
            <p:grpSpPr>
              <a:xfrm rot="20373469">
                <a:off x="7345650" y="1559049"/>
                <a:ext cx="140990" cy="140980"/>
                <a:chOff x="6499640" y="1092200"/>
                <a:chExt cx="586965" cy="586911"/>
              </a:xfrm>
              <a:solidFill>
                <a:schemeClr val="tx1"/>
              </a:solidFill>
            </p:grpSpPr>
            <p:grpSp>
              <p:nvGrpSpPr>
                <p:cNvPr id="1903" name="Group 358"/>
                <p:cNvGrpSpPr/>
                <p:nvPr/>
              </p:nvGrpSpPr>
              <p:grpSpPr>
                <a:xfrm rot="13500000">
                  <a:off x="6745495" y="1093067"/>
                  <a:ext cx="89315" cy="581025"/>
                  <a:chOff x="6752810" y="1092200"/>
                  <a:chExt cx="89315" cy="581025"/>
                </a:xfrm>
                <a:grpFill/>
              </p:grpSpPr>
              <p:sp>
                <p:nvSpPr>
                  <p:cNvPr id="1914" name="Trapezoid 1913"/>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915" name="Trapezoid 1914"/>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904" name="Group 359"/>
                <p:cNvGrpSpPr/>
                <p:nvPr/>
              </p:nvGrpSpPr>
              <p:grpSpPr>
                <a:xfrm rot="18900000">
                  <a:off x="6743700" y="1098086"/>
                  <a:ext cx="89315" cy="581025"/>
                  <a:chOff x="6752810" y="1092200"/>
                  <a:chExt cx="89315" cy="581025"/>
                </a:xfrm>
                <a:grpFill/>
              </p:grpSpPr>
              <p:sp>
                <p:nvSpPr>
                  <p:cNvPr id="1912" name="Trapezoid 1911"/>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913" name="Trapezoid 1912"/>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905" name="Group 360"/>
                <p:cNvGrpSpPr/>
                <p:nvPr/>
              </p:nvGrpSpPr>
              <p:grpSpPr>
                <a:xfrm rot="16200000">
                  <a:off x="6751435" y="1093585"/>
                  <a:ext cx="89315" cy="581025"/>
                  <a:chOff x="6752810" y="1092200"/>
                  <a:chExt cx="89315" cy="581025"/>
                </a:xfrm>
                <a:grpFill/>
              </p:grpSpPr>
              <p:sp>
                <p:nvSpPr>
                  <p:cNvPr id="1910" name="Trapezoid 1909"/>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911" name="Trapezoid 1910"/>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906" name="Group 361"/>
                <p:cNvGrpSpPr/>
                <p:nvPr/>
              </p:nvGrpSpPr>
              <p:grpSpPr>
                <a:xfrm>
                  <a:off x="6752810" y="1092200"/>
                  <a:ext cx="89315" cy="581025"/>
                  <a:chOff x="6752810" y="1092200"/>
                  <a:chExt cx="89315" cy="581025"/>
                </a:xfrm>
                <a:grpFill/>
              </p:grpSpPr>
              <p:sp>
                <p:nvSpPr>
                  <p:cNvPr id="1908" name="Trapezoid 1907"/>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909" name="Trapezoid 1908"/>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1907" name="Donut 1906"/>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grpSp>
      <p:grpSp>
        <p:nvGrpSpPr>
          <p:cNvPr id="1929" name="Group 1928"/>
          <p:cNvGrpSpPr/>
          <p:nvPr/>
        </p:nvGrpSpPr>
        <p:grpSpPr>
          <a:xfrm>
            <a:off x="1371600" y="2726378"/>
            <a:ext cx="381000" cy="474022"/>
            <a:chOff x="3962400" y="2497778"/>
            <a:chExt cx="381000" cy="474022"/>
          </a:xfrm>
        </p:grpSpPr>
        <p:pic>
          <p:nvPicPr>
            <p:cNvPr id="1930" name="Picture 1929" descr="Virtualbox_logo.png"/>
            <p:cNvPicPr>
              <a:picLocks noChangeAspect="1"/>
            </p:cNvPicPr>
            <p:nvPr/>
          </p:nvPicPr>
          <p:blipFill>
            <a:blip r:embed="rId25">
              <a:extLst>
                <a:ext uri="{28A0092B-C50C-407E-A947-70E740481C1C}">
                  <a14:useLocalDpi xmlns:a14="http://schemas.microsoft.com/office/drawing/2010/main" xmlns="" val="0"/>
                </a:ext>
              </a:extLst>
            </a:blip>
            <a:stretch>
              <a:fillRect/>
            </a:stretch>
          </p:blipFill>
          <p:spPr>
            <a:xfrm>
              <a:off x="3962400" y="2590800"/>
              <a:ext cx="381000" cy="381000"/>
            </a:xfrm>
            <a:prstGeom prst="rect">
              <a:avLst/>
            </a:prstGeom>
          </p:spPr>
        </p:pic>
        <p:grpSp>
          <p:nvGrpSpPr>
            <p:cNvPr id="1931" name="Group 352"/>
            <p:cNvGrpSpPr>
              <a:grpSpLocks/>
            </p:cNvGrpSpPr>
            <p:nvPr/>
          </p:nvGrpSpPr>
          <p:grpSpPr bwMode="auto">
            <a:xfrm>
              <a:off x="4008958" y="2497778"/>
              <a:ext cx="245543" cy="245422"/>
              <a:chOff x="7162801" y="1371601"/>
              <a:chExt cx="397863" cy="397863"/>
            </a:xfrm>
          </p:grpSpPr>
          <p:sp>
            <p:nvSpPr>
              <p:cNvPr id="1932" name="Rounded Rectangle 1931"/>
              <p:cNvSpPr>
                <a:spLocks noChangeArrowheads="1"/>
              </p:cNvSpPr>
              <p:nvPr/>
            </p:nvSpPr>
            <p:spPr bwMode="auto">
              <a:xfrm rot="-2619823">
                <a:off x="7162281" y="1372297"/>
                <a:ext cx="398383" cy="396990"/>
              </a:xfrm>
              <a:prstGeom prst="roundRect">
                <a:avLst>
                  <a:gd name="adj" fmla="val 24384"/>
                </a:avLst>
              </a:prstGeom>
              <a:solidFill>
                <a:srgbClr val="9700FE"/>
              </a:solidFill>
              <a:ln w="12700">
                <a:noFill/>
                <a:round/>
                <a:headEnd type="none" w="sm" len="sm"/>
                <a:tailEnd type="none" w="sm" len="sm"/>
              </a:ln>
              <a:effectLst/>
            </p:spPr>
            <p:txBody>
              <a:bodyPr/>
              <a:lstStyle/>
              <a:p>
                <a:pPr>
                  <a:defRPr/>
                </a:pPr>
                <a:endParaRPr lang="en-US">
                  <a:ea typeface="ＭＳ Ｐゴシック" pitchFamily="-112" charset="-128"/>
                  <a:cs typeface="+mn-cs"/>
                </a:endParaRPr>
              </a:p>
            </p:txBody>
          </p:sp>
          <p:sp>
            <p:nvSpPr>
              <p:cNvPr id="1933" name="Rounded Rectangle 187"/>
              <p:cNvSpPr>
                <a:spLocks noChangeArrowheads="1"/>
              </p:cNvSpPr>
              <p:nvPr/>
            </p:nvSpPr>
            <p:spPr bwMode="auto">
              <a:xfrm rot="-2619823">
                <a:off x="7180466" y="1395411"/>
                <a:ext cx="361764" cy="352547"/>
              </a:xfrm>
              <a:prstGeom prst="roundRect">
                <a:avLst>
                  <a:gd name="adj" fmla="val 24384"/>
                </a:avLst>
              </a:prstGeom>
              <a:solidFill>
                <a:srgbClr val="00AE00"/>
              </a:solidFill>
              <a:ln w="19050">
                <a:solidFill>
                  <a:schemeClr val="tx1"/>
                </a:solidFill>
                <a:round/>
                <a:headEnd type="none" w="sm" len="sm"/>
                <a:tailEnd type="none" w="sm" len="sm"/>
              </a:ln>
              <a:effectLst/>
            </p:spPr>
            <p:txBody>
              <a:bodyPr/>
              <a:lstStyle/>
              <a:p>
                <a:endParaRPr lang="en-US"/>
              </a:p>
            </p:txBody>
          </p:sp>
          <p:grpSp>
            <p:nvGrpSpPr>
              <p:cNvPr id="1934" name="Group 356"/>
              <p:cNvGrpSpPr/>
              <p:nvPr/>
            </p:nvGrpSpPr>
            <p:grpSpPr>
              <a:xfrm>
                <a:off x="7229463" y="1435106"/>
                <a:ext cx="169398" cy="169387"/>
                <a:chOff x="6499640" y="1092200"/>
                <a:chExt cx="586964" cy="586911"/>
              </a:xfrm>
              <a:solidFill>
                <a:schemeClr val="tx1"/>
              </a:solidFill>
            </p:grpSpPr>
            <p:grpSp>
              <p:nvGrpSpPr>
                <p:cNvPr id="1949" name="Group 371"/>
                <p:cNvGrpSpPr/>
                <p:nvPr/>
              </p:nvGrpSpPr>
              <p:grpSpPr>
                <a:xfrm rot="13500000">
                  <a:off x="6745495" y="1093067"/>
                  <a:ext cx="89315" cy="581025"/>
                  <a:chOff x="6752810" y="1092200"/>
                  <a:chExt cx="89315" cy="581025"/>
                </a:xfrm>
                <a:grpFill/>
              </p:grpSpPr>
              <p:sp>
                <p:nvSpPr>
                  <p:cNvPr id="1960" name="Trapezoid 1959"/>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961" name="Trapezoid 1960"/>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950" name="Group 372"/>
                <p:cNvGrpSpPr/>
                <p:nvPr/>
              </p:nvGrpSpPr>
              <p:grpSpPr>
                <a:xfrm rot="18900000">
                  <a:off x="6743700" y="1098086"/>
                  <a:ext cx="89315" cy="581025"/>
                  <a:chOff x="6752810" y="1092200"/>
                  <a:chExt cx="89315" cy="581025"/>
                </a:xfrm>
                <a:grpFill/>
              </p:grpSpPr>
              <p:sp>
                <p:nvSpPr>
                  <p:cNvPr id="1958" name="Trapezoid 1957"/>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959" name="Trapezoid 1958"/>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951" name="Group 373"/>
                <p:cNvGrpSpPr/>
                <p:nvPr/>
              </p:nvGrpSpPr>
              <p:grpSpPr>
                <a:xfrm rot="16200000">
                  <a:off x="6751434" y="1093584"/>
                  <a:ext cx="89315" cy="581025"/>
                  <a:chOff x="6752810" y="1092200"/>
                  <a:chExt cx="89315" cy="581025"/>
                </a:xfrm>
                <a:grpFill/>
              </p:grpSpPr>
              <p:sp>
                <p:nvSpPr>
                  <p:cNvPr id="1956" name="Trapezoid 1955"/>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957" name="Trapezoid 1956"/>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952" name="Group 374"/>
                <p:cNvGrpSpPr/>
                <p:nvPr/>
              </p:nvGrpSpPr>
              <p:grpSpPr>
                <a:xfrm>
                  <a:off x="6752810" y="1092200"/>
                  <a:ext cx="89315" cy="581025"/>
                  <a:chOff x="6752810" y="1092200"/>
                  <a:chExt cx="89315" cy="581025"/>
                </a:xfrm>
                <a:grpFill/>
              </p:grpSpPr>
              <p:sp>
                <p:nvSpPr>
                  <p:cNvPr id="1954" name="Trapezoid 1953"/>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955" name="Trapezoid 1954"/>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1953" name="Donut 1952"/>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935" name="Group 357"/>
              <p:cNvGrpSpPr/>
              <p:nvPr/>
            </p:nvGrpSpPr>
            <p:grpSpPr>
              <a:xfrm rot="20373469">
                <a:off x="7345650" y="1559049"/>
                <a:ext cx="140990" cy="140980"/>
                <a:chOff x="6499640" y="1092200"/>
                <a:chExt cx="586965" cy="586911"/>
              </a:xfrm>
              <a:solidFill>
                <a:schemeClr val="tx1"/>
              </a:solidFill>
            </p:grpSpPr>
            <p:grpSp>
              <p:nvGrpSpPr>
                <p:cNvPr id="1936" name="Group 358"/>
                <p:cNvGrpSpPr/>
                <p:nvPr/>
              </p:nvGrpSpPr>
              <p:grpSpPr>
                <a:xfrm rot="13500000">
                  <a:off x="6745495" y="1093067"/>
                  <a:ext cx="89315" cy="581025"/>
                  <a:chOff x="6752810" y="1092200"/>
                  <a:chExt cx="89315" cy="581025"/>
                </a:xfrm>
                <a:grpFill/>
              </p:grpSpPr>
              <p:sp>
                <p:nvSpPr>
                  <p:cNvPr id="1947" name="Trapezoid 1946"/>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948" name="Trapezoid 1947"/>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937" name="Group 359"/>
                <p:cNvGrpSpPr/>
                <p:nvPr/>
              </p:nvGrpSpPr>
              <p:grpSpPr>
                <a:xfrm rot="18900000">
                  <a:off x="6743700" y="1098086"/>
                  <a:ext cx="89315" cy="581025"/>
                  <a:chOff x="6752810" y="1092200"/>
                  <a:chExt cx="89315" cy="581025"/>
                </a:xfrm>
                <a:grpFill/>
              </p:grpSpPr>
              <p:sp>
                <p:nvSpPr>
                  <p:cNvPr id="1945" name="Trapezoid 1944"/>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946" name="Trapezoid 1945"/>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938" name="Group 360"/>
                <p:cNvGrpSpPr/>
                <p:nvPr/>
              </p:nvGrpSpPr>
              <p:grpSpPr>
                <a:xfrm rot="16200000">
                  <a:off x="6751435" y="1093585"/>
                  <a:ext cx="89315" cy="581025"/>
                  <a:chOff x="6752810" y="1092200"/>
                  <a:chExt cx="89315" cy="581025"/>
                </a:xfrm>
                <a:grpFill/>
              </p:grpSpPr>
              <p:sp>
                <p:nvSpPr>
                  <p:cNvPr id="1943" name="Trapezoid 1942"/>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944" name="Trapezoid 1943"/>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939" name="Group 361"/>
                <p:cNvGrpSpPr/>
                <p:nvPr/>
              </p:nvGrpSpPr>
              <p:grpSpPr>
                <a:xfrm>
                  <a:off x="6752810" y="1092200"/>
                  <a:ext cx="89315" cy="581025"/>
                  <a:chOff x="6752810" y="1092200"/>
                  <a:chExt cx="89315" cy="581025"/>
                </a:xfrm>
                <a:grpFill/>
              </p:grpSpPr>
              <p:sp>
                <p:nvSpPr>
                  <p:cNvPr id="1941" name="Trapezoid 1940"/>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942" name="Trapezoid 1941"/>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1940" name="Donut 1939"/>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grpSp>
      <p:grpSp>
        <p:nvGrpSpPr>
          <p:cNvPr id="1962" name="Group 1961"/>
          <p:cNvGrpSpPr/>
          <p:nvPr/>
        </p:nvGrpSpPr>
        <p:grpSpPr>
          <a:xfrm>
            <a:off x="1676400" y="2726378"/>
            <a:ext cx="381000" cy="474022"/>
            <a:chOff x="3962400" y="2497778"/>
            <a:chExt cx="381000" cy="474022"/>
          </a:xfrm>
        </p:grpSpPr>
        <p:pic>
          <p:nvPicPr>
            <p:cNvPr id="1963" name="Picture 1962" descr="Virtualbox_logo.png"/>
            <p:cNvPicPr>
              <a:picLocks noChangeAspect="1"/>
            </p:cNvPicPr>
            <p:nvPr/>
          </p:nvPicPr>
          <p:blipFill>
            <a:blip r:embed="rId25">
              <a:extLst>
                <a:ext uri="{28A0092B-C50C-407E-A947-70E740481C1C}">
                  <a14:useLocalDpi xmlns:a14="http://schemas.microsoft.com/office/drawing/2010/main" xmlns="" val="0"/>
                </a:ext>
              </a:extLst>
            </a:blip>
            <a:stretch>
              <a:fillRect/>
            </a:stretch>
          </p:blipFill>
          <p:spPr>
            <a:xfrm>
              <a:off x="3962400" y="2590800"/>
              <a:ext cx="381000" cy="381000"/>
            </a:xfrm>
            <a:prstGeom prst="rect">
              <a:avLst/>
            </a:prstGeom>
          </p:spPr>
        </p:pic>
        <p:grpSp>
          <p:nvGrpSpPr>
            <p:cNvPr id="1964" name="Group 352"/>
            <p:cNvGrpSpPr>
              <a:grpSpLocks/>
            </p:cNvGrpSpPr>
            <p:nvPr/>
          </p:nvGrpSpPr>
          <p:grpSpPr bwMode="auto">
            <a:xfrm>
              <a:off x="4008958" y="2497778"/>
              <a:ext cx="245543" cy="245422"/>
              <a:chOff x="7162801" y="1371601"/>
              <a:chExt cx="397863" cy="397863"/>
            </a:xfrm>
          </p:grpSpPr>
          <p:sp>
            <p:nvSpPr>
              <p:cNvPr id="1965" name="Rounded Rectangle 1964"/>
              <p:cNvSpPr>
                <a:spLocks noChangeArrowheads="1"/>
              </p:cNvSpPr>
              <p:nvPr/>
            </p:nvSpPr>
            <p:spPr bwMode="auto">
              <a:xfrm rot="-2619823">
                <a:off x="7162281" y="1372297"/>
                <a:ext cx="398383" cy="396990"/>
              </a:xfrm>
              <a:prstGeom prst="roundRect">
                <a:avLst>
                  <a:gd name="adj" fmla="val 24384"/>
                </a:avLst>
              </a:prstGeom>
              <a:solidFill>
                <a:srgbClr val="9700FE"/>
              </a:solidFill>
              <a:ln w="12700">
                <a:noFill/>
                <a:round/>
                <a:headEnd type="none" w="sm" len="sm"/>
                <a:tailEnd type="none" w="sm" len="sm"/>
              </a:ln>
              <a:effectLst/>
            </p:spPr>
            <p:txBody>
              <a:bodyPr/>
              <a:lstStyle/>
              <a:p>
                <a:pPr>
                  <a:defRPr/>
                </a:pPr>
                <a:endParaRPr lang="en-US">
                  <a:ea typeface="ＭＳ Ｐゴシック" pitchFamily="-112" charset="-128"/>
                  <a:cs typeface="+mn-cs"/>
                </a:endParaRPr>
              </a:p>
            </p:txBody>
          </p:sp>
          <p:sp>
            <p:nvSpPr>
              <p:cNvPr id="1966" name="Rounded Rectangle 187"/>
              <p:cNvSpPr>
                <a:spLocks noChangeArrowheads="1"/>
              </p:cNvSpPr>
              <p:nvPr/>
            </p:nvSpPr>
            <p:spPr bwMode="auto">
              <a:xfrm rot="-2619823">
                <a:off x="7180466" y="1395411"/>
                <a:ext cx="361764" cy="352547"/>
              </a:xfrm>
              <a:prstGeom prst="roundRect">
                <a:avLst>
                  <a:gd name="adj" fmla="val 24384"/>
                </a:avLst>
              </a:prstGeom>
              <a:solidFill>
                <a:srgbClr val="00AE00"/>
              </a:solidFill>
              <a:ln w="19050">
                <a:solidFill>
                  <a:schemeClr val="tx1"/>
                </a:solidFill>
                <a:round/>
                <a:headEnd type="none" w="sm" len="sm"/>
                <a:tailEnd type="none" w="sm" len="sm"/>
              </a:ln>
              <a:effectLst/>
            </p:spPr>
            <p:txBody>
              <a:bodyPr/>
              <a:lstStyle/>
              <a:p>
                <a:endParaRPr lang="en-US"/>
              </a:p>
            </p:txBody>
          </p:sp>
          <p:grpSp>
            <p:nvGrpSpPr>
              <p:cNvPr id="1967" name="Group 356"/>
              <p:cNvGrpSpPr/>
              <p:nvPr/>
            </p:nvGrpSpPr>
            <p:grpSpPr>
              <a:xfrm>
                <a:off x="7229463" y="1435106"/>
                <a:ext cx="169398" cy="169387"/>
                <a:chOff x="6499640" y="1092200"/>
                <a:chExt cx="586964" cy="586911"/>
              </a:xfrm>
              <a:solidFill>
                <a:schemeClr val="tx1"/>
              </a:solidFill>
            </p:grpSpPr>
            <p:grpSp>
              <p:nvGrpSpPr>
                <p:cNvPr id="1982" name="Group 371"/>
                <p:cNvGrpSpPr/>
                <p:nvPr/>
              </p:nvGrpSpPr>
              <p:grpSpPr>
                <a:xfrm rot="13500000">
                  <a:off x="6745495" y="1093067"/>
                  <a:ext cx="89315" cy="581025"/>
                  <a:chOff x="6752810" y="1092200"/>
                  <a:chExt cx="89315" cy="581025"/>
                </a:xfrm>
                <a:grpFill/>
              </p:grpSpPr>
              <p:sp>
                <p:nvSpPr>
                  <p:cNvPr id="1993" name="Trapezoid 1992"/>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994" name="Trapezoid 1993"/>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983" name="Group 372"/>
                <p:cNvGrpSpPr/>
                <p:nvPr/>
              </p:nvGrpSpPr>
              <p:grpSpPr>
                <a:xfrm rot="18900000">
                  <a:off x="6743700" y="1098086"/>
                  <a:ext cx="89315" cy="581025"/>
                  <a:chOff x="6752810" y="1092200"/>
                  <a:chExt cx="89315" cy="581025"/>
                </a:xfrm>
                <a:grpFill/>
              </p:grpSpPr>
              <p:sp>
                <p:nvSpPr>
                  <p:cNvPr id="1991" name="Trapezoid 1990"/>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992" name="Trapezoid 1991"/>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984" name="Group 373"/>
                <p:cNvGrpSpPr/>
                <p:nvPr/>
              </p:nvGrpSpPr>
              <p:grpSpPr>
                <a:xfrm rot="16200000">
                  <a:off x="6751434" y="1093584"/>
                  <a:ext cx="89315" cy="581025"/>
                  <a:chOff x="6752810" y="1092200"/>
                  <a:chExt cx="89315" cy="581025"/>
                </a:xfrm>
                <a:grpFill/>
              </p:grpSpPr>
              <p:sp>
                <p:nvSpPr>
                  <p:cNvPr id="1989" name="Trapezoid 1988"/>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990" name="Trapezoid 1989"/>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985" name="Group 374"/>
                <p:cNvGrpSpPr/>
                <p:nvPr/>
              </p:nvGrpSpPr>
              <p:grpSpPr>
                <a:xfrm>
                  <a:off x="6752810" y="1092200"/>
                  <a:ext cx="89315" cy="581025"/>
                  <a:chOff x="6752810" y="1092200"/>
                  <a:chExt cx="89315" cy="581025"/>
                </a:xfrm>
                <a:grpFill/>
              </p:grpSpPr>
              <p:sp>
                <p:nvSpPr>
                  <p:cNvPr id="1987" name="Trapezoid 1986"/>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988" name="Trapezoid 1987"/>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1986" name="Donut 1985"/>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968" name="Group 357"/>
              <p:cNvGrpSpPr/>
              <p:nvPr/>
            </p:nvGrpSpPr>
            <p:grpSpPr>
              <a:xfrm rot="20373469">
                <a:off x="7345650" y="1559049"/>
                <a:ext cx="140990" cy="140980"/>
                <a:chOff x="6499640" y="1092200"/>
                <a:chExt cx="586965" cy="586911"/>
              </a:xfrm>
              <a:solidFill>
                <a:schemeClr val="tx1"/>
              </a:solidFill>
            </p:grpSpPr>
            <p:grpSp>
              <p:nvGrpSpPr>
                <p:cNvPr id="1969" name="Group 358"/>
                <p:cNvGrpSpPr/>
                <p:nvPr/>
              </p:nvGrpSpPr>
              <p:grpSpPr>
                <a:xfrm rot="13500000">
                  <a:off x="6745495" y="1093067"/>
                  <a:ext cx="89315" cy="581025"/>
                  <a:chOff x="6752810" y="1092200"/>
                  <a:chExt cx="89315" cy="581025"/>
                </a:xfrm>
                <a:grpFill/>
              </p:grpSpPr>
              <p:sp>
                <p:nvSpPr>
                  <p:cNvPr id="1980" name="Trapezoid 1979"/>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981" name="Trapezoid 1980"/>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970" name="Group 359"/>
                <p:cNvGrpSpPr/>
                <p:nvPr/>
              </p:nvGrpSpPr>
              <p:grpSpPr>
                <a:xfrm rot="18900000">
                  <a:off x="6743700" y="1098086"/>
                  <a:ext cx="89315" cy="581025"/>
                  <a:chOff x="6752810" y="1092200"/>
                  <a:chExt cx="89315" cy="581025"/>
                </a:xfrm>
                <a:grpFill/>
              </p:grpSpPr>
              <p:sp>
                <p:nvSpPr>
                  <p:cNvPr id="1978" name="Trapezoid 1977"/>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979" name="Trapezoid 1978"/>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971" name="Group 360"/>
                <p:cNvGrpSpPr/>
                <p:nvPr/>
              </p:nvGrpSpPr>
              <p:grpSpPr>
                <a:xfrm rot="16200000">
                  <a:off x="6751435" y="1093585"/>
                  <a:ext cx="89315" cy="581025"/>
                  <a:chOff x="6752810" y="1092200"/>
                  <a:chExt cx="89315" cy="581025"/>
                </a:xfrm>
                <a:grpFill/>
              </p:grpSpPr>
              <p:sp>
                <p:nvSpPr>
                  <p:cNvPr id="1976" name="Trapezoid 1975"/>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977" name="Trapezoid 1976"/>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1972" name="Group 361"/>
                <p:cNvGrpSpPr/>
                <p:nvPr/>
              </p:nvGrpSpPr>
              <p:grpSpPr>
                <a:xfrm>
                  <a:off x="6752810" y="1092200"/>
                  <a:ext cx="89315" cy="581025"/>
                  <a:chOff x="6752810" y="1092200"/>
                  <a:chExt cx="89315" cy="581025"/>
                </a:xfrm>
                <a:grpFill/>
              </p:grpSpPr>
              <p:sp>
                <p:nvSpPr>
                  <p:cNvPr id="1974" name="Trapezoid 1973"/>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1975" name="Trapezoid 1974"/>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1973" name="Donut 1972"/>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grpSp>
      <p:grpSp>
        <p:nvGrpSpPr>
          <p:cNvPr id="1995" name="Group 1994"/>
          <p:cNvGrpSpPr/>
          <p:nvPr/>
        </p:nvGrpSpPr>
        <p:grpSpPr>
          <a:xfrm>
            <a:off x="1981200" y="2726378"/>
            <a:ext cx="381000" cy="474022"/>
            <a:chOff x="3962400" y="2497778"/>
            <a:chExt cx="381000" cy="474022"/>
          </a:xfrm>
        </p:grpSpPr>
        <p:pic>
          <p:nvPicPr>
            <p:cNvPr id="1996" name="Picture 1995" descr="Virtualbox_logo.png"/>
            <p:cNvPicPr>
              <a:picLocks noChangeAspect="1"/>
            </p:cNvPicPr>
            <p:nvPr/>
          </p:nvPicPr>
          <p:blipFill>
            <a:blip r:embed="rId25">
              <a:extLst>
                <a:ext uri="{28A0092B-C50C-407E-A947-70E740481C1C}">
                  <a14:useLocalDpi xmlns:a14="http://schemas.microsoft.com/office/drawing/2010/main" xmlns="" val="0"/>
                </a:ext>
              </a:extLst>
            </a:blip>
            <a:stretch>
              <a:fillRect/>
            </a:stretch>
          </p:blipFill>
          <p:spPr>
            <a:xfrm>
              <a:off x="3962400" y="2590800"/>
              <a:ext cx="381000" cy="381000"/>
            </a:xfrm>
            <a:prstGeom prst="rect">
              <a:avLst/>
            </a:prstGeom>
          </p:spPr>
        </p:pic>
        <p:grpSp>
          <p:nvGrpSpPr>
            <p:cNvPr id="1997" name="Group 352"/>
            <p:cNvGrpSpPr>
              <a:grpSpLocks/>
            </p:cNvGrpSpPr>
            <p:nvPr/>
          </p:nvGrpSpPr>
          <p:grpSpPr bwMode="auto">
            <a:xfrm>
              <a:off x="4008958" y="2497778"/>
              <a:ext cx="245543" cy="245422"/>
              <a:chOff x="7162801" y="1371601"/>
              <a:chExt cx="397863" cy="397863"/>
            </a:xfrm>
          </p:grpSpPr>
          <p:sp>
            <p:nvSpPr>
              <p:cNvPr id="1998" name="Rounded Rectangle 1997"/>
              <p:cNvSpPr>
                <a:spLocks noChangeArrowheads="1"/>
              </p:cNvSpPr>
              <p:nvPr/>
            </p:nvSpPr>
            <p:spPr bwMode="auto">
              <a:xfrm rot="-2619823">
                <a:off x="7162281" y="1372297"/>
                <a:ext cx="398383" cy="396990"/>
              </a:xfrm>
              <a:prstGeom prst="roundRect">
                <a:avLst>
                  <a:gd name="adj" fmla="val 24384"/>
                </a:avLst>
              </a:prstGeom>
              <a:solidFill>
                <a:srgbClr val="9700FE"/>
              </a:solidFill>
              <a:ln w="12700">
                <a:noFill/>
                <a:round/>
                <a:headEnd type="none" w="sm" len="sm"/>
                <a:tailEnd type="none" w="sm" len="sm"/>
              </a:ln>
              <a:effectLst/>
            </p:spPr>
            <p:txBody>
              <a:bodyPr/>
              <a:lstStyle/>
              <a:p>
                <a:pPr>
                  <a:defRPr/>
                </a:pPr>
                <a:endParaRPr lang="en-US">
                  <a:ea typeface="ＭＳ Ｐゴシック" pitchFamily="-112" charset="-128"/>
                  <a:cs typeface="+mn-cs"/>
                </a:endParaRPr>
              </a:p>
            </p:txBody>
          </p:sp>
          <p:sp>
            <p:nvSpPr>
              <p:cNvPr id="1999" name="Rounded Rectangle 187"/>
              <p:cNvSpPr>
                <a:spLocks noChangeArrowheads="1"/>
              </p:cNvSpPr>
              <p:nvPr/>
            </p:nvSpPr>
            <p:spPr bwMode="auto">
              <a:xfrm rot="-2619823">
                <a:off x="7180466" y="1395411"/>
                <a:ext cx="361764" cy="352547"/>
              </a:xfrm>
              <a:prstGeom prst="roundRect">
                <a:avLst>
                  <a:gd name="adj" fmla="val 24384"/>
                </a:avLst>
              </a:prstGeom>
              <a:solidFill>
                <a:srgbClr val="00AE00"/>
              </a:solidFill>
              <a:ln w="19050">
                <a:solidFill>
                  <a:schemeClr val="tx1"/>
                </a:solidFill>
                <a:round/>
                <a:headEnd type="none" w="sm" len="sm"/>
                <a:tailEnd type="none" w="sm" len="sm"/>
              </a:ln>
              <a:effectLst/>
            </p:spPr>
            <p:txBody>
              <a:bodyPr/>
              <a:lstStyle/>
              <a:p>
                <a:endParaRPr lang="en-US"/>
              </a:p>
            </p:txBody>
          </p:sp>
          <p:grpSp>
            <p:nvGrpSpPr>
              <p:cNvPr id="2000" name="Group 356"/>
              <p:cNvGrpSpPr/>
              <p:nvPr/>
            </p:nvGrpSpPr>
            <p:grpSpPr>
              <a:xfrm>
                <a:off x="7229463" y="1435106"/>
                <a:ext cx="169398" cy="169387"/>
                <a:chOff x="6499640" y="1092200"/>
                <a:chExt cx="586964" cy="586911"/>
              </a:xfrm>
              <a:solidFill>
                <a:schemeClr val="tx1"/>
              </a:solidFill>
            </p:grpSpPr>
            <p:grpSp>
              <p:nvGrpSpPr>
                <p:cNvPr id="2015" name="Group 371"/>
                <p:cNvGrpSpPr/>
                <p:nvPr/>
              </p:nvGrpSpPr>
              <p:grpSpPr>
                <a:xfrm rot="13500000">
                  <a:off x="6745495" y="1093067"/>
                  <a:ext cx="89315" cy="581025"/>
                  <a:chOff x="6752810" y="1092200"/>
                  <a:chExt cx="89315" cy="581025"/>
                </a:xfrm>
                <a:grpFill/>
              </p:grpSpPr>
              <p:sp>
                <p:nvSpPr>
                  <p:cNvPr id="2026" name="Trapezoid 2025"/>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2027" name="Trapezoid 2026"/>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2016" name="Group 372"/>
                <p:cNvGrpSpPr/>
                <p:nvPr/>
              </p:nvGrpSpPr>
              <p:grpSpPr>
                <a:xfrm rot="18900000">
                  <a:off x="6743700" y="1098086"/>
                  <a:ext cx="89315" cy="581025"/>
                  <a:chOff x="6752810" y="1092200"/>
                  <a:chExt cx="89315" cy="581025"/>
                </a:xfrm>
                <a:grpFill/>
              </p:grpSpPr>
              <p:sp>
                <p:nvSpPr>
                  <p:cNvPr id="2024" name="Trapezoid 2023"/>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2025" name="Trapezoid 2024"/>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2017" name="Group 373"/>
                <p:cNvGrpSpPr/>
                <p:nvPr/>
              </p:nvGrpSpPr>
              <p:grpSpPr>
                <a:xfrm rot="16200000">
                  <a:off x="6751434" y="1093584"/>
                  <a:ext cx="89315" cy="581025"/>
                  <a:chOff x="6752810" y="1092200"/>
                  <a:chExt cx="89315" cy="581025"/>
                </a:xfrm>
                <a:grpFill/>
              </p:grpSpPr>
              <p:sp>
                <p:nvSpPr>
                  <p:cNvPr id="2022" name="Trapezoid 2021"/>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2023" name="Trapezoid 2022"/>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2018" name="Group 374"/>
                <p:cNvGrpSpPr/>
                <p:nvPr/>
              </p:nvGrpSpPr>
              <p:grpSpPr>
                <a:xfrm>
                  <a:off x="6752810" y="1092200"/>
                  <a:ext cx="89315" cy="581025"/>
                  <a:chOff x="6752810" y="1092200"/>
                  <a:chExt cx="89315" cy="581025"/>
                </a:xfrm>
                <a:grpFill/>
              </p:grpSpPr>
              <p:sp>
                <p:nvSpPr>
                  <p:cNvPr id="2020" name="Trapezoid 2019"/>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2021" name="Trapezoid 2020"/>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2019" name="Donut 2018"/>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2001" name="Group 357"/>
              <p:cNvGrpSpPr/>
              <p:nvPr/>
            </p:nvGrpSpPr>
            <p:grpSpPr>
              <a:xfrm rot="20373469">
                <a:off x="7345650" y="1559049"/>
                <a:ext cx="140990" cy="140980"/>
                <a:chOff x="6499640" y="1092200"/>
                <a:chExt cx="586965" cy="586911"/>
              </a:xfrm>
              <a:solidFill>
                <a:schemeClr val="tx1"/>
              </a:solidFill>
            </p:grpSpPr>
            <p:grpSp>
              <p:nvGrpSpPr>
                <p:cNvPr id="2002" name="Group 358"/>
                <p:cNvGrpSpPr/>
                <p:nvPr/>
              </p:nvGrpSpPr>
              <p:grpSpPr>
                <a:xfrm rot="13500000">
                  <a:off x="6745495" y="1093067"/>
                  <a:ext cx="89315" cy="581025"/>
                  <a:chOff x="6752810" y="1092200"/>
                  <a:chExt cx="89315" cy="581025"/>
                </a:xfrm>
                <a:grpFill/>
              </p:grpSpPr>
              <p:sp>
                <p:nvSpPr>
                  <p:cNvPr id="2013" name="Trapezoid 2012"/>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2014" name="Trapezoid 2013"/>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2003" name="Group 359"/>
                <p:cNvGrpSpPr/>
                <p:nvPr/>
              </p:nvGrpSpPr>
              <p:grpSpPr>
                <a:xfrm rot="18900000">
                  <a:off x="6743700" y="1098086"/>
                  <a:ext cx="89315" cy="581025"/>
                  <a:chOff x="6752810" y="1092200"/>
                  <a:chExt cx="89315" cy="581025"/>
                </a:xfrm>
                <a:grpFill/>
              </p:grpSpPr>
              <p:sp>
                <p:nvSpPr>
                  <p:cNvPr id="2011" name="Trapezoid 2010"/>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2012" name="Trapezoid 2011"/>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2004" name="Group 360"/>
                <p:cNvGrpSpPr/>
                <p:nvPr/>
              </p:nvGrpSpPr>
              <p:grpSpPr>
                <a:xfrm rot="16200000">
                  <a:off x="6751435" y="1093585"/>
                  <a:ext cx="89315" cy="581025"/>
                  <a:chOff x="6752810" y="1092200"/>
                  <a:chExt cx="89315" cy="581025"/>
                </a:xfrm>
                <a:grpFill/>
              </p:grpSpPr>
              <p:sp>
                <p:nvSpPr>
                  <p:cNvPr id="2009" name="Trapezoid 2008"/>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2010" name="Trapezoid 2009"/>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2005" name="Group 361"/>
                <p:cNvGrpSpPr/>
                <p:nvPr/>
              </p:nvGrpSpPr>
              <p:grpSpPr>
                <a:xfrm>
                  <a:off x="6752810" y="1092200"/>
                  <a:ext cx="89315" cy="581025"/>
                  <a:chOff x="6752810" y="1092200"/>
                  <a:chExt cx="89315" cy="581025"/>
                </a:xfrm>
                <a:grpFill/>
              </p:grpSpPr>
              <p:sp>
                <p:nvSpPr>
                  <p:cNvPr id="2007" name="Trapezoid 2006"/>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2008" name="Trapezoid 2007"/>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2006" name="Donut 2005"/>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grpSp>
      <p:grpSp>
        <p:nvGrpSpPr>
          <p:cNvPr id="2028" name="Group 2027"/>
          <p:cNvGrpSpPr/>
          <p:nvPr/>
        </p:nvGrpSpPr>
        <p:grpSpPr>
          <a:xfrm>
            <a:off x="2286000" y="2726378"/>
            <a:ext cx="381000" cy="474022"/>
            <a:chOff x="3962400" y="2497778"/>
            <a:chExt cx="381000" cy="474022"/>
          </a:xfrm>
        </p:grpSpPr>
        <p:pic>
          <p:nvPicPr>
            <p:cNvPr id="2029" name="Picture 2028" descr="Virtualbox_logo.png"/>
            <p:cNvPicPr>
              <a:picLocks noChangeAspect="1"/>
            </p:cNvPicPr>
            <p:nvPr/>
          </p:nvPicPr>
          <p:blipFill>
            <a:blip r:embed="rId25">
              <a:extLst>
                <a:ext uri="{28A0092B-C50C-407E-A947-70E740481C1C}">
                  <a14:useLocalDpi xmlns:a14="http://schemas.microsoft.com/office/drawing/2010/main" xmlns="" val="0"/>
                </a:ext>
              </a:extLst>
            </a:blip>
            <a:stretch>
              <a:fillRect/>
            </a:stretch>
          </p:blipFill>
          <p:spPr>
            <a:xfrm>
              <a:off x="3962400" y="2590800"/>
              <a:ext cx="381000" cy="381000"/>
            </a:xfrm>
            <a:prstGeom prst="rect">
              <a:avLst/>
            </a:prstGeom>
          </p:spPr>
        </p:pic>
        <p:grpSp>
          <p:nvGrpSpPr>
            <p:cNvPr id="2030" name="Group 352"/>
            <p:cNvGrpSpPr>
              <a:grpSpLocks/>
            </p:cNvGrpSpPr>
            <p:nvPr/>
          </p:nvGrpSpPr>
          <p:grpSpPr bwMode="auto">
            <a:xfrm>
              <a:off x="4008958" y="2497778"/>
              <a:ext cx="245543" cy="245422"/>
              <a:chOff x="7162801" y="1371601"/>
              <a:chExt cx="397863" cy="397863"/>
            </a:xfrm>
          </p:grpSpPr>
          <p:sp>
            <p:nvSpPr>
              <p:cNvPr id="2031" name="Rounded Rectangle 2030"/>
              <p:cNvSpPr>
                <a:spLocks noChangeArrowheads="1"/>
              </p:cNvSpPr>
              <p:nvPr/>
            </p:nvSpPr>
            <p:spPr bwMode="auto">
              <a:xfrm rot="-2619823">
                <a:off x="7162281" y="1372297"/>
                <a:ext cx="398383" cy="396990"/>
              </a:xfrm>
              <a:prstGeom prst="roundRect">
                <a:avLst>
                  <a:gd name="adj" fmla="val 24384"/>
                </a:avLst>
              </a:prstGeom>
              <a:solidFill>
                <a:srgbClr val="9700FE"/>
              </a:solidFill>
              <a:ln w="12700">
                <a:noFill/>
                <a:round/>
                <a:headEnd type="none" w="sm" len="sm"/>
                <a:tailEnd type="none" w="sm" len="sm"/>
              </a:ln>
              <a:effectLst/>
            </p:spPr>
            <p:txBody>
              <a:bodyPr/>
              <a:lstStyle/>
              <a:p>
                <a:pPr>
                  <a:defRPr/>
                </a:pPr>
                <a:endParaRPr lang="en-US">
                  <a:ea typeface="ＭＳ Ｐゴシック" pitchFamily="-112" charset="-128"/>
                  <a:cs typeface="+mn-cs"/>
                </a:endParaRPr>
              </a:p>
            </p:txBody>
          </p:sp>
          <p:sp>
            <p:nvSpPr>
              <p:cNvPr id="2032" name="Rounded Rectangle 187"/>
              <p:cNvSpPr>
                <a:spLocks noChangeArrowheads="1"/>
              </p:cNvSpPr>
              <p:nvPr/>
            </p:nvSpPr>
            <p:spPr bwMode="auto">
              <a:xfrm rot="-2619823">
                <a:off x="7180466" y="1395411"/>
                <a:ext cx="361764" cy="352547"/>
              </a:xfrm>
              <a:prstGeom prst="roundRect">
                <a:avLst>
                  <a:gd name="adj" fmla="val 24384"/>
                </a:avLst>
              </a:prstGeom>
              <a:solidFill>
                <a:srgbClr val="00AE00"/>
              </a:solidFill>
              <a:ln w="19050">
                <a:solidFill>
                  <a:schemeClr val="tx1"/>
                </a:solidFill>
                <a:round/>
                <a:headEnd type="none" w="sm" len="sm"/>
                <a:tailEnd type="none" w="sm" len="sm"/>
              </a:ln>
              <a:effectLst/>
            </p:spPr>
            <p:txBody>
              <a:bodyPr/>
              <a:lstStyle/>
              <a:p>
                <a:endParaRPr lang="en-US"/>
              </a:p>
            </p:txBody>
          </p:sp>
          <p:grpSp>
            <p:nvGrpSpPr>
              <p:cNvPr id="2033" name="Group 356"/>
              <p:cNvGrpSpPr/>
              <p:nvPr/>
            </p:nvGrpSpPr>
            <p:grpSpPr>
              <a:xfrm>
                <a:off x="7229463" y="1435106"/>
                <a:ext cx="169398" cy="169387"/>
                <a:chOff x="6499640" y="1092200"/>
                <a:chExt cx="586964" cy="586911"/>
              </a:xfrm>
              <a:solidFill>
                <a:schemeClr val="tx1"/>
              </a:solidFill>
            </p:grpSpPr>
            <p:grpSp>
              <p:nvGrpSpPr>
                <p:cNvPr id="2048" name="Group 371"/>
                <p:cNvGrpSpPr/>
                <p:nvPr/>
              </p:nvGrpSpPr>
              <p:grpSpPr>
                <a:xfrm rot="13500000">
                  <a:off x="6745495" y="1093067"/>
                  <a:ext cx="89315" cy="581025"/>
                  <a:chOff x="6752810" y="1092200"/>
                  <a:chExt cx="89315" cy="581025"/>
                </a:xfrm>
                <a:grpFill/>
              </p:grpSpPr>
              <p:sp>
                <p:nvSpPr>
                  <p:cNvPr id="2059" name="Trapezoid 2058"/>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2060" name="Trapezoid 2059"/>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2049" name="Group 372"/>
                <p:cNvGrpSpPr/>
                <p:nvPr/>
              </p:nvGrpSpPr>
              <p:grpSpPr>
                <a:xfrm rot="18900000">
                  <a:off x="6743700" y="1098086"/>
                  <a:ext cx="89315" cy="581025"/>
                  <a:chOff x="6752810" y="1092200"/>
                  <a:chExt cx="89315" cy="581025"/>
                </a:xfrm>
                <a:grpFill/>
              </p:grpSpPr>
              <p:sp>
                <p:nvSpPr>
                  <p:cNvPr id="2057" name="Trapezoid 2056"/>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2058" name="Trapezoid 2057"/>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2050" name="Group 373"/>
                <p:cNvGrpSpPr/>
                <p:nvPr/>
              </p:nvGrpSpPr>
              <p:grpSpPr>
                <a:xfrm rot="16200000">
                  <a:off x="6751434" y="1093584"/>
                  <a:ext cx="89315" cy="581025"/>
                  <a:chOff x="6752810" y="1092200"/>
                  <a:chExt cx="89315" cy="581025"/>
                </a:xfrm>
                <a:grpFill/>
              </p:grpSpPr>
              <p:sp>
                <p:nvSpPr>
                  <p:cNvPr id="2055" name="Trapezoid 2054"/>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2056" name="Trapezoid 2055"/>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2051" name="Group 374"/>
                <p:cNvGrpSpPr/>
                <p:nvPr/>
              </p:nvGrpSpPr>
              <p:grpSpPr>
                <a:xfrm>
                  <a:off x="6752810" y="1092200"/>
                  <a:ext cx="89315" cy="581025"/>
                  <a:chOff x="6752810" y="1092200"/>
                  <a:chExt cx="89315" cy="581025"/>
                </a:xfrm>
                <a:grpFill/>
              </p:grpSpPr>
              <p:sp>
                <p:nvSpPr>
                  <p:cNvPr id="2053" name="Trapezoid 2052"/>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2054" name="Trapezoid 2053"/>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2052" name="Donut 2051"/>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2034" name="Group 357"/>
              <p:cNvGrpSpPr/>
              <p:nvPr/>
            </p:nvGrpSpPr>
            <p:grpSpPr>
              <a:xfrm rot="20373469">
                <a:off x="7345650" y="1559049"/>
                <a:ext cx="140990" cy="140980"/>
                <a:chOff x="6499640" y="1092200"/>
                <a:chExt cx="586965" cy="586911"/>
              </a:xfrm>
              <a:solidFill>
                <a:schemeClr val="tx1"/>
              </a:solidFill>
            </p:grpSpPr>
            <p:grpSp>
              <p:nvGrpSpPr>
                <p:cNvPr id="2035" name="Group 358"/>
                <p:cNvGrpSpPr/>
                <p:nvPr/>
              </p:nvGrpSpPr>
              <p:grpSpPr>
                <a:xfrm rot="13500000">
                  <a:off x="6745495" y="1093067"/>
                  <a:ext cx="89315" cy="581025"/>
                  <a:chOff x="6752810" y="1092200"/>
                  <a:chExt cx="89315" cy="581025"/>
                </a:xfrm>
                <a:grpFill/>
              </p:grpSpPr>
              <p:sp>
                <p:nvSpPr>
                  <p:cNvPr id="2046" name="Trapezoid 2045"/>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2047" name="Trapezoid 2046"/>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2036" name="Group 359"/>
                <p:cNvGrpSpPr/>
                <p:nvPr/>
              </p:nvGrpSpPr>
              <p:grpSpPr>
                <a:xfrm rot="18900000">
                  <a:off x="6743700" y="1098086"/>
                  <a:ext cx="89315" cy="581025"/>
                  <a:chOff x="6752810" y="1092200"/>
                  <a:chExt cx="89315" cy="581025"/>
                </a:xfrm>
                <a:grpFill/>
              </p:grpSpPr>
              <p:sp>
                <p:nvSpPr>
                  <p:cNvPr id="2044" name="Trapezoid 2043"/>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2045" name="Trapezoid 2044"/>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2037" name="Group 360"/>
                <p:cNvGrpSpPr/>
                <p:nvPr/>
              </p:nvGrpSpPr>
              <p:grpSpPr>
                <a:xfrm rot="16200000">
                  <a:off x="6751435" y="1093585"/>
                  <a:ext cx="89315" cy="581025"/>
                  <a:chOff x="6752810" y="1092200"/>
                  <a:chExt cx="89315" cy="581025"/>
                </a:xfrm>
                <a:grpFill/>
              </p:grpSpPr>
              <p:sp>
                <p:nvSpPr>
                  <p:cNvPr id="2042" name="Trapezoid 2041"/>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2043" name="Trapezoid 2042"/>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2038" name="Group 361"/>
                <p:cNvGrpSpPr/>
                <p:nvPr/>
              </p:nvGrpSpPr>
              <p:grpSpPr>
                <a:xfrm>
                  <a:off x="6752810" y="1092200"/>
                  <a:ext cx="89315" cy="581025"/>
                  <a:chOff x="6752810" y="1092200"/>
                  <a:chExt cx="89315" cy="581025"/>
                </a:xfrm>
                <a:grpFill/>
              </p:grpSpPr>
              <p:sp>
                <p:nvSpPr>
                  <p:cNvPr id="2040" name="Trapezoid 2039"/>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2041" name="Trapezoid 2040"/>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2039" name="Donut 2038"/>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grpSp>
      <p:grpSp>
        <p:nvGrpSpPr>
          <p:cNvPr id="2061" name="Group 2060"/>
          <p:cNvGrpSpPr/>
          <p:nvPr/>
        </p:nvGrpSpPr>
        <p:grpSpPr>
          <a:xfrm>
            <a:off x="3048000" y="2425367"/>
            <a:ext cx="381000" cy="470233"/>
            <a:chOff x="3276600" y="2653967"/>
            <a:chExt cx="381000" cy="470233"/>
          </a:xfrm>
        </p:grpSpPr>
        <p:pic>
          <p:nvPicPr>
            <p:cNvPr id="2062" name="Picture 2061" descr="Virtualbox_logo.png"/>
            <p:cNvPicPr>
              <a:picLocks noChangeAspect="1"/>
            </p:cNvPicPr>
            <p:nvPr/>
          </p:nvPicPr>
          <p:blipFill>
            <a:blip r:embed="rId25">
              <a:extLst>
                <a:ext uri="{28A0092B-C50C-407E-A947-70E740481C1C}">
                  <a14:useLocalDpi xmlns:a14="http://schemas.microsoft.com/office/drawing/2010/main" xmlns="" val="0"/>
                </a:ext>
              </a:extLst>
            </a:blip>
            <a:stretch>
              <a:fillRect/>
            </a:stretch>
          </p:blipFill>
          <p:spPr>
            <a:xfrm>
              <a:off x="3276600" y="2743200"/>
              <a:ext cx="381000" cy="381000"/>
            </a:xfrm>
            <a:prstGeom prst="rect">
              <a:avLst/>
            </a:prstGeom>
          </p:spPr>
        </p:pic>
        <p:grpSp>
          <p:nvGrpSpPr>
            <p:cNvPr id="2063" name="Group 352"/>
            <p:cNvGrpSpPr>
              <a:grpSpLocks/>
            </p:cNvGrpSpPr>
            <p:nvPr/>
          </p:nvGrpSpPr>
          <p:grpSpPr bwMode="auto">
            <a:xfrm>
              <a:off x="3314690" y="2653967"/>
              <a:ext cx="245543" cy="245422"/>
              <a:chOff x="7162801" y="1371601"/>
              <a:chExt cx="397863" cy="397863"/>
            </a:xfrm>
          </p:grpSpPr>
          <p:sp>
            <p:nvSpPr>
              <p:cNvPr id="2064" name="Rounded Rectangle 2063"/>
              <p:cNvSpPr>
                <a:spLocks noChangeArrowheads="1"/>
              </p:cNvSpPr>
              <p:nvPr/>
            </p:nvSpPr>
            <p:spPr bwMode="auto">
              <a:xfrm rot="-2619823">
                <a:off x="7162281" y="1372297"/>
                <a:ext cx="398383" cy="396990"/>
              </a:xfrm>
              <a:prstGeom prst="roundRect">
                <a:avLst>
                  <a:gd name="adj" fmla="val 24384"/>
                </a:avLst>
              </a:prstGeom>
              <a:solidFill>
                <a:srgbClr val="9700FE"/>
              </a:solidFill>
              <a:ln w="12700">
                <a:noFill/>
                <a:round/>
                <a:headEnd type="none" w="sm" len="sm"/>
                <a:tailEnd type="none" w="sm" len="sm"/>
              </a:ln>
              <a:effectLst/>
            </p:spPr>
            <p:txBody>
              <a:bodyPr/>
              <a:lstStyle/>
              <a:p>
                <a:pPr>
                  <a:defRPr/>
                </a:pPr>
                <a:endParaRPr lang="en-US">
                  <a:ea typeface="ＭＳ Ｐゴシック" pitchFamily="-112" charset="-128"/>
                  <a:cs typeface="+mn-cs"/>
                </a:endParaRPr>
              </a:p>
            </p:txBody>
          </p:sp>
          <p:sp>
            <p:nvSpPr>
              <p:cNvPr id="2065" name="Rounded Rectangle 187"/>
              <p:cNvSpPr>
                <a:spLocks noChangeArrowheads="1"/>
              </p:cNvSpPr>
              <p:nvPr/>
            </p:nvSpPr>
            <p:spPr bwMode="auto">
              <a:xfrm rot="-2619823">
                <a:off x="7180466" y="1395411"/>
                <a:ext cx="361764" cy="352547"/>
              </a:xfrm>
              <a:prstGeom prst="roundRect">
                <a:avLst>
                  <a:gd name="adj" fmla="val 24384"/>
                </a:avLst>
              </a:prstGeom>
              <a:solidFill>
                <a:srgbClr val="9700FE"/>
              </a:solidFill>
              <a:ln w="19050">
                <a:solidFill>
                  <a:schemeClr val="tx1"/>
                </a:solidFill>
                <a:round/>
                <a:headEnd type="none" w="sm" len="sm"/>
                <a:tailEnd type="none" w="sm" len="sm"/>
              </a:ln>
              <a:effectLst/>
            </p:spPr>
            <p:txBody>
              <a:bodyPr/>
              <a:lstStyle/>
              <a:p>
                <a:endParaRPr lang="en-US"/>
              </a:p>
            </p:txBody>
          </p:sp>
          <p:grpSp>
            <p:nvGrpSpPr>
              <p:cNvPr id="2066" name="Group 356"/>
              <p:cNvGrpSpPr/>
              <p:nvPr/>
            </p:nvGrpSpPr>
            <p:grpSpPr>
              <a:xfrm>
                <a:off x="7229463" y="1435106"/>
                <a:ext cx="169398" cy="169387"/>
                <a:chOff x="6499640" y="1092200"/>
                <a:chExt cx="586964" cy="586911"/>
              </a:xfrm>
              <a:solidFill>
                <a:schemeClr val="tx1"/>
              </a:solidFill>
            </p:grpSpPr>
            <p:grpSp>
              <p:nvGrpSpPr>
                <p:cNvPr id="2081" name="Group 371"/>
                <p:cNvGrpSpPr/>
                <p:nvPr/>
              </p:nvGrpSpPr>
              <p:grpSpPr>
                <a:xfrm rot="13500000">
                  <a:off x="6745495" y="1093067"/>
                  <a:ext cx="89315" cy="581025"/>
                  <a:chOff x="6752810" y="1092200"/>
                  <a:chExt cx="89315" cy="581025"/>
                </a:xfrm>
                <a:grpFill/>
              </p:grpSpPr>
              <p:sp>
                <p:nvSpPr>
                  <p:cNvPr id="2092" name="Trapezoid 2091"/>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2093" name="Trapezoid 2092"/>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2082" name="Group 372"/>
                <p:cNvGrpSpPr/>
                <p:nvPr/>
              </p:nvGrpSpPr>
              <p:grpSpPr>
                <a:xfrm rot="18900000">
                  <a:off x="6743700" y="1098086"/>
                  <a:ext cx="89315" cy="581025"/>
                  <a:chOff x="6752810" y="1092200"/>
                  <a:chExt cx="89315" cy="581025"/>
                </a:xfrm>
                <a:grpFill/>
              </p:grpSpPr>
              <p:sp>
                <p:nvSpPr>
                  <p:cNvPr id="2090" name="Trapezoid 2089"/>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2091" name="Trapezoid 2090"/>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2083" name="Group 373"/>
                <p:cNvGrpSpPr/>
                <p:nvPr/>
              </p:nvGrpSpPr>
              <p:grpSpPr>
                <a:xfrm rot="16200000">
                  <a:off x="6751434" y="1093584"/>
                  <a:ext cx="89315" cy="581025"/>
                  <a:chOff x="6752810" y="1092200"/>
                  <a:chExt cx="89315" cy="581025"/>
                </a:xfrm>
                <a:grpFill/>
              </p:grpSpPr>
              <p:sp>
                <p:nvSpPr>
                  <p:cNvPr id="2088" name="Trapezoid 2087"/>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2089" name="Trapezoid 2088"/>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2084" name="Group 374"/>
                <p:cNvGrpSpPr/>
                <p:nvPr/>
              </p:nvGrpSpPr>
              <p:grpSpPr>
                <a:xfrm>
                  <a:off x="6752810" y="1092200"/>
                  <a:ext cx="89315" cy="581025"/>
                  <a:chOff x="6752810" y="1092200"/>
                  <a:chExt cx="89315" cy="581025"/>
                </a:xfrm>
                <a:grpFill/>
              </p:grpSpPr>
              <p:sp>
                <p:nvSpPr>
                  <p:cNvPr id="2086" name="Trapezoid 2085"/>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2087" name="Trapezoid 2086"/>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2085" name="Donut 2084"/>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2067" name="Group 357"/>
              <p:cNvGrpSpPr/>
              <p:nvPr/>
            </p:nvGrpSpPr>
            <p:grpSpPr>
              <a:xfrm rot="20373469">
                <a:off x="7345650" y="1559049"/>
                <a:ext cx="140990" cy="140980"/>
                <a:chOff x="6499640" y="1092200"/>
                <a:chExt cx="586965" cy="586911"/>
              </a:xfrm>
              <a:solidFill>
                <a:schemeClr val="tx1"/>
              </a:solidFill>
            </p:grpSpPr>
            <p:grpSp>
              <p:nvGrpSpPr>
                <p:cNvPr id="2068" name="Group 358"/>
                <p:cNvGrpSpPr/>
                <p:nvPr/>
              </p:nvGrpSpPr>
              <p:grpSpPr>
                <a:xfrm rot="13500000">
                  <a:off x="6745495" y="1093067"/>
                  <a:ext cx="89315" cy="581025"/>
                  <a:chOff x="6752810" y="1092200"/>
                  <a:chExt cx="89315" cy="581025"/>
                </a:xfrm>
                <a:grpFill/>
              </p:grpSpPr>
              <p:sp>
                <p:nvSpPr>
                  <p:cNvPr id="2079" name="Trapezoid 2078"/>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2080" name="Trapezoid 2079"/>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2069" name="Group 359"/>
                <p:cNvGrpSpPr/>
                <p:nvPr/>
              </p:nvGrpSpPr>
              <p:grpSpPr>
                <a:xfrm rot="18900000">
                  <a:off x="6743700" y="1098086"/>
                  <a:ext cx="89315" cy="581025"/>
                  <a:chOff x="6752810" y="1092200"/>
                  <a:chExt cx="89315" cy="581025"/>
                </a:xfrm>
                <a:grpFill/>
              </p:grpSpPr>
              <p:sp>
                <p:nvSpPr>
                  <p:cNvPr id="2077" name="Trapezoid 2076"/>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2078" name="Trapezoid 2077"/>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2070" name="Group 360"/>
                <p:cNvGrpSpPr/>
                <p:nvPr/>
              </p:nvGrpSpPr>
              <p:grpSpPr>
                <a:xfrm rot="16200000">
                  <a:off x="6751435" y="1093585"/>
                  <a:ext cx="89315" cy="581025"/>
                  <a:chOff x="6752810" y="1092200"/>
                  <a:chExt cx="89315" cy="581025"/>
                </a:xfrm>
                <a:grpFill/>
              </p:grpSpPr>
              <p:sp>
                <p:nvSpPr>
                  <p:cNvPr id="2075" name="Trapezoid 2074"/>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2076" name="Trapezoid 2075"/>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2071" name="Group 361"/>
                <p:cNvGrpSpPr/>
                <p:nvPr/>
              </p:nvGrpSpPr>
              <p:grpSpPr>
                <a:xfrm>
                  <a:off x="6752810" y="1092200"/>
                  <a:ext cx="89315" cy="581025"/>
                  <a:chOff x="6752810" y="1092200"/>
                  <a:chExt cx="89315" cy="581025"/>
                </a:xfrm>
                <a:grpFill/>
              </p:grpSpPr>
              <p:sp>
                <p:nvSpPr>
                  <p:cNvPr id="2073" name="Trapezoid 2072"/>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2074" name="Trapezoid 2073"/>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2072" name="Donut 2071"/>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grpSp>
      <p:grpSp>
        <p:nvGrpSpPr>
          <p:cNvPr id="2094" name="Group 2093"/>
          <p:cNvGrpSpPr/>
          <p:nvPr/>
        </p:nvGrpSpPr>
        <p:grpSpPr>
          <a:xfrm>
            <a:off x="1828800" y="2133600"/>
            <a:ext cx="381000" cy="470233"/>
            <a:chOff x="3276600" y="2653967"/>
            <a:chExt cx="381000" cy="470233"/>
          </a:xfrm>
        </p:grpSpPr>
        <p:pic>
          <p:nvPicPr>
            <p:cNvPr id="2095" name="Picture 2094" descr="Virtualbox_logo.png"/>
            <p:cNvPicPr>
              <a:picLocks noChangeAspect="1"/>
            </p:cNvPicPr>
            <p:nvPr/>
          </p:nvPicPr>
          <p:blipFill>
            <a:blip r:embed="rId25">
              <a:extLst>
                <a:ext uri="{28A0092B-C50C-407E-A947-70E740481C1C}">
                  <a14:useLocalDpi xmlns:a14="http://schemas.microsoft.com/office/drawing/2010/main" xmlns="" val="0"/>
                </a:ext>
              </a:extLst>
            </a:blip>
            <a:stretch>
              <a:fillRect/>
            </a:stretch>
          </p:blipFill>
          <p:spPr>
            <a:xfrm>
              <a:off x="3276600" y="2743200"/>
              <a:ext cx="381000" cy="381000"/>
            </a:xfrm>
            <a:prstGeom prst="rect">
              <a:avLst/>
            </a:prstGeom>
          </p:spPr>
        </p:pic>
        <p:grpSp>
          <p:nvGrpSpPr>
            <p:cNvPr id="2096" name="Group 352"/>
            <p:cNvGrpSpPr>
              <a:grpSpLocks/>
            </p:cNvGrpSpPr>
            <p:nvPr/>
          </p:nvGrpSpPr>
          <p:grpSpPr bwMode="auto">
            <a:xfrm>
              <a:off x="3314690" y="2653967"/>
              <a:ext cx="245543" cy="245422"/>
              <a:chOff x="7162801" y="1371601"/>
              <a:chExt cx="397863" cy="397863"/>
            </a:xfrm>
          </p:grpSpPr>
          <p:sp>
            <p:nvSpPr>
              <p:cNvPr id="2097" name="Rounded Rectangle 2096"/>
              <p:cNvSpPr>
                <a:spLocks noChangeArrowheads="1"/>
              </p:cNvSpPr>
              <p:nvPr/>
            </p:nvSpPr>
            <p:spPr bwMode="auto">
              <a:xfrm rot="-2619823">
                <a:off x="7162281" y="1372297"/>
                <a:ext cx="398383" cy="396990"/>
              </a:xfrm>
              <a:prstGeom prst="roundRect">
                <a:avLst>
                  <a:gd name="adj" fmla="val 24384"/>
                </a:avLst>
              </a:prstGeom>
              <a:solidFill>
                <a:srgbClr val="9700FE"/>
              </a:solidFill>
              <a:ln w="12700">
                <a:noFill/>
                <a:round/>
                <a:headEnd type="none" w="sm" len="sm"/>
                <a:tailEnd type="none" w="sm" len="sm"/>
              </a:ln>
              <a:effectLst/>
            </p:spPr>
            <p:txBody>
              <a:bodyPr/>
              <a:lstStyle/>
              <a:p>
                <a:pPr>
                  <a:defRPr/>
                </a:pPr>
                <a:endParaRPr lang="en-US">
                  <a:ea typeface="ＭＳ Ｐゴシック" pitchFamily="-112" charset="-128"/>
                  <a:cs typeface="+mn-cs"/>
                </a:endParaRPr>
              </a:p>
            </p:txBody>
          </p:sp>
          <p:sp>
            <p:nvSpPr>
              <p:cNvPr id="2098" name="Rounded Rectangle 187"/>
              <p:cNvSpPr>
                <a:spLocks noChangeArrowheads="1"/>
              </p:cNvSpPr>
              <p:nvPr/>
            </p:nvSpPr>
            <p:spPr bwMode="auto">
              <a:xfrm rot="-2619823">
                <a:off x="7180466" y="1395411"/>
                <a:ext cx="361764" cy="352547"/>
              </a:xfrm>
              <a:prstGeom prst="roundRect">
                <a:avLst>
                  <a:gd name="adj" fmla="val 24384"/>
                </a:avLst>
              </a:prstGeom>
              <a:solidFill>
                <a:srgbClr val="9700FE"/>
              </a:solidFill>
              <a:ln w="19050">
                <a:solidFill>
                  <a:schemeClr val="tx1"/>
                </a:solidFill>
                <a:round/>
                <a:headEnd type="none" w="sm" len="sm"/>
                <a:tailEnd type="none" w="sm" len="sm"/>
              </a:ln>
              <a:effectLst/>
            </p:spPr>
            <p:txBody>
              <a:bodyPr/>
              <a:lstStyle/>
              <a:p>
                <a:endParaRPr lang="en-US"/>
              </a:p>
            </p:txBody>
          </p:sp>
          <p:grpSp>
            <p:nvGrpSpPr>
              <p:cNvPr id="2099" name="Group 356"/>
              <p:cNvGrpSpPr/>
              <p:nvPr/>
            </p:nvGrpSpPr>
            <p:grpSpPr>
              <a:xfrm>
                <a:off x="7229463" y="1435106"/>
                <a:ext cx="169398" cy="169387"/>
                <a:chOff x="6499640" y="1092200"/>
                <a:chExt cx="586964" cy="586911"/>
              </a:xfrm>
              <a:solidFill>
                <a:schemeClr val="tx1"/>
              </a:solidFill>
            </p:grpSpPr>
            <p:grpSp>
              <p:nvGrpSpPr>
                <p:cNvPr id="2114" name="Group 371"/>
                <p:cNvGrpSpPr/>
                <p:nvPr/>
              </p:nvGrpSpPr>
              <p:grpSpPr>
                <a:xfrm rot="13500000">
                  <a:off x="6745495" y="1093067"/>
                  <a:ext cx="89315" cy="581025"/>
                  <a:chOff x="6752810" y="1092200"/>
                  <a:chExt cx="89315" cy="581025"/>
                </a:xfrm>
                <a:grpFill/>
              </p:grpSpPr>
              <p:sp>
                <p:nvSpPr>
                  <p:cNvPr id="2125" name="Trapezoid 2124"/>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2126" name="Trapezoid 2125"/>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2115" name="Group 372"/>
                <p:cNvGrpSpPr/>
                <p:nvPr/>
              </p:nvGrpSpPr>
              <p:grpSpPr>
                <a:xfrm rot="18900000">
                  <a:off x="6743700" y="1098086"/>
                  <a:ext cx="89315" cy="581025"/>
                  <a:chOff x="6752810" y="1092200"/>
                  <a:chExt cx="89315" cy="581025"/>
                </a:xfrm>
                <a:grpFill/>
              </p:grpSpPr>
              <p:sp>
                <p:nvSpPr>
                  <p:cNvPr id="2123" name="Trapezoid 2122"/>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2124" name="Trapezoid 2123"/>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2116" name="Group 373"/>
                <p:cNvGrpSpPr/>
                <p:nvPr/>
              </p:nvGrpSpPr>
              <p:grpSpPr>
                <a:xfrm rot="16200000">
                  <a:off x="6751434" y="1093584"/>
                  <a:ext cx="89315" cy="581025"/>
                  <a:chOff x="6752810" y="1092200"/>
                  <a:chExt cx="89315" cy="581025"/>
                </a:xfrm>
                <a:grpFill/>
              </p:grpSpPr>
              <p:sp>
                <p:nvSpPr>
                  <p:cNvPr id="2121" name="Trapezoid 2120"/>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2122" name="Trapezoid 2121"/>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2117" name="Group 374"/>
                <p:cNvGrpSpPr/>
                <p:nvPr/>
              </p:nvGrpSpPr>
              <p:grpSpPr>
                <a:xfrm>
                  <a:off x="6752810" y="1092200"/>
                  <a:ext cx="89315" cy="581025"/>
                  <a:chOff x="6752810" y="1092200"/>
                  <a:chExt cx="89315" cy="581025"/>
                </a:xfrm>
                <a:grpFill/>
              </p:grpSpPr>
              <p:sp>
                <p:nvSpPr>
                  <p:cNvPr id="2119" name="Trapezoid 2118"/>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2120" name="Trapezoid 2119"/>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2118" name="Donut 2117"/>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2100" name="Group 357"/>
              <p:cNvGrpSpPr/>
              <p:nvPr/>
            </p:nvGrpSpPr>
            <p:grpSpPr>
              <a:xfrm rot="20373469">
                <a:off x="7345650" y="1559049"/>
                <a:ext cx="140990" cy="140980"/>
                <a:chOff x="6499640" y="1092200"/>
                <a:chExt cx="586965" cy="586911"/>
              </a:xfrm>
              <a:solidFill>
                <a:schemeClr val="tx1"/>
              </a:solidFill>
            </p:grpSpPr>
            <p:grpSp>
              <p:nvGrpSpPr>
                <p:cNvPr id="2101" name="Group 358"/>
                <p:cNvGrpSpPr/>
                <p:nvPr/>
              </p:nvGrpSpPr>
              <p:grpSpPr>
                <a:xfrm rot="13500000">
                  <a:off x="6745495" y="1093067"/>
                  <a:ext cx="89315" cy="581025"/>
                  <a:chOff x="6752810" y="1092200"/>
                  <a:chExt cx="89315" cy="581025"/>
                </a:xfrm>
                <a:grpFill/>
              </p:grpSpPr>
              <p:sp>
                <p:nvSpPr>
                  <p:cNvPr id="2112" name="Trapezoid 2111"/>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2113" name="Trapezoid 2112"/>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2102" name="Group 359"/>
                <p:cNvGrpSpPr/>
                <p:nvPr/>
              </p:nvGrpSpPr>
              <p:grpSpPr>
                <a:xfrm rot="18900000">
                  <a:off x="6743700" y="1098086"/>
                  <a:ext cx="89315" cy="581025"/>
                  <a:chOff x="6752810" y="1092200"/>
                  <a:chExt cx="89315" cy="581025"/>
                </a:xfrm>
                <a:grpFill/>
              </p:grpSpPr>
              <p:sp>
                <p:nvSpPr>
                  <p:cNvPr id="2110" name="Trapezoid 2109"/>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2111" name="Trapezoid 2110"/>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2103" name="Group 360"/>
                <p:cNvGrpSpPr/>
                <p:nvPr/>
              </p:nvGrpSpPr>
              <p:grpSpPr>
                <a:xfrm rot="16200000">
                  <a:off x="6751435" y="1093585"/>
                  <a:ext cx="89315" cy="581025"/>
                  <a:chOff x="6752810" y="1092200"/>
                  <a:chExt cx="89315" cy="581025"/>
                </a:xfrm>
                <a:grpFill/>
              </p:grpSpPr>
              <p:sp>
                <p:nvSpPr>
                  <p:cNvPr id="2108" name="Trapezoid 2107"/>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2109" name="Trapezoid 2108"/>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2104" name="Group 361"/>
                <p:cNvGrpSpPr/>
                <p:nvPr/>
              </p:nvGrpSpPr>
              <p:grpSpPr>
                <a:xfrm>
                  <a:off x="6752810" y="1092200"/>
                  <a:ext cx="89315" cy="581025"/>
                  <a:chOff x="6752810" y="1092200"/>
                  <a:chExt cx="89315" cy="581025"/>
                </a:xfrm>
                <a:grpFill/>
              </p:grpSpPr>
              <p:sp>
                <p:nvSpPr>
                  <p:cNvPr id="2106" name="Trapezoid 2105"/>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2107" name="Trapezoid 2106"/>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2105" name="Donut 2104"/>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grpSp>
      <p:grpSp>
        <p:nvGrpSpPr>
          <p:cNvPr id="2127" name="Group 2126"/>
          <p:cNvGrpSpPr/>
          <p:nvPr/>
        </p:nvGrpSpPr>
        <p:grpSpPr>
          <a:xfrm>
            <a:off x="2133600" y="2133600"/>
            <a:ext cx="381000" cy="470233"/>
            <a:chOff x="3276600" y="2653967"/>
            <a:chExt cx="381000" cy="470233"/>
          </a:xfrm>
        </p:grpSpPr>
        <p:pic>
          <p:nvPicPr>
            <p:cNvPr id="2128" name="Picture 2127" descr="Virtualbox_logo.png"/>
            <p:cNvPicPr>
              <a:picLocks noChangeAspect="1"/>
            </p:cNvPicPr>
            <p:nvPr/>
          </p:nvPicPr>
          <p:blipFill>
            <a:blip r:embed="rId25">
              <a:extLst>
                <a:ext uri="{28A0092B-C50C-407E-A947-70E740481C1C}">
                  <a14:useLocalDpi xmlns:a14="http://schemas.microsoft.com/office/drawing/2010/main" xmlns="" val="0"/>
                </a:ext>
              </a:extLst>
            </a:blip>
            <a:stretch>
              <a:fillRect/>
            </a:stretch>
          </p:blipFill>
          <p:spPr>
            <a:xfrm>
              <a:off x="3276600" y="2743200"/>
              <a:ext cx="381000" cy="381000"/>
            </a:xfrm>
            <a:prstGeom prst="rect">
              <a:avLst/>
            </a:prstGeom>
          </p:spPr>
        </p:pic>
        <p:grpSp>
          <p:nvGrpSpPr>
            <p:cNvPr id="2129" name="Group 352"/>
            <p:cNvGrpSpPr>
              <a:grpSpLocks/>
            </p:cNvGrpSpPr>
            <p:nvPr/>
          </p:nvGrpSpPr>
          <p:grpSpPr bwMode="auto">
            <a:xfrm>
              <a:off x="3314690" y="2653967"/>
              <a:ext cx="245543" cy="245422"/>
              <a:chOff x="7162801" y="1371601"/>
              <a:chExt cx="397863" cy="397863"/>
            </a:xfrm>
          </p:grpSpPr>
          <p:sp>
            <p:nvSpPr>
              <p:cNvPr id="2130" name="Rounded Rectangle 2129"/>
              <p:cNvSpPr>
                <a:spLocks noChangeArrowheads="1"/>
              </p:cNvSpPr>
              <p:nvPr/>
            </p:nvSpPr>
            <p:spPr bwMode="auto">
              <a:xfrm rot="-2619823">
                <a:off x="7162281" y="1372297"/>
                <a:ext cx="398383" cy="396990"/>
              </a:xfrm>
              <a:prstGeom prst="roundRect">
                <a:avLst>
                  <a:gd name="adj" fmla="val 24384"/>
                </a:avLst>
              </a:prstGeom>
              <a:solidFill>
                <a:srgbClr val="9700FE"/>
              </a:solidFill>
              <a:ln w="12700">
                <a:noFill/>
                <a:round/>
                <a:headEnd type="none" w="sm" len="sm"/>
                <a:tailEnd type="none" w="sm" len="sm"/>
              </a:ln>
              <a:effectLst/>
            </p:spPr>
            <p:txBody>
              <a:bodyPr/>
              <a:lstStyle/>
              <a:p>
                <a:pPr>
                  <a:defRPr/>
                </a:pPr>
                <a:endParaRPr lang="en-US">
                  <a:ea typeface="ＭＳ Ｐゴシック" pitchFamily="-112" charset="-128"/>
                  <a:cs typeface="+mn-cs"/>
                </a:endParaRPr>
              </a:p>
            </p:txBody>
          </p:sp>
          <p:sp>
            <p:nvSpPr>
              <p:cNvPr id="2131" name="Rounded Rectangle 187"/>
              <p:cNvSpPr>
                <a:spLocks noChangeArrowheads="1"/>
              </p:cNvSpPr>
              <p:nvPr/>
            </p:nvSpPr>
            <p:spPr bwMode="auto">
              <a:xfrm rot="-2619823">
                <a:off x="7180466" y="1395411"/>
                <a:ext cx="361764" cy="352547"/>
              </a:xfrm>
              <a:prstGeom prst="roundRect">
                <a:avLst>
                  <a:gd name="adj" fmla="val 24384"/>
                </a:avLst>
              </a:prstGeom>
              <a:solidFill>
                <a:srgbClr val="9700FE"/>
              </a:solidFill>
              <a:ln w="19050">
                <a:solidFill>
                  <a:schemeClr val="tx1"/>
                </a:solidFill>
                <a:round/>
                <a:headEnd type="none" w="sm" len="sm"/>
                <a:tailEnd type="none" w="sm" len="sm"/>
              </a:ln>
              <a:effectLst/>
            </p:spPr>
            <p:txBody>
              <a:bodyPr/>
              <a:lstStyle/>
              <a:p>
                <a:endParaRPr lang="en-US"/>
              </a:p>
            </p:txBody>
          </p:sp>
          <p:grpSp>
            <p:nvGrpSpPr>
              <p:cNvPr id="2132" name="Group 356"/>
              <p:cNvGrpSpPr/>
              <p:nvPr/>
            </p:nvGrpSpPr>
            <p:grpSpPr>
              <a:xfrm>
                <a:off x="7229463" y="1435106"/>
                <a:ext cx="169398" cy="169387"/>
                <a:chOff x="6499640" y="1092200"/>
                <a:chExt cx="586964" cy="586911"/>
              </a:xfrm>
              <a:solidFill>
                <a:schemeClr val="tx1"/>
              </a:solidFill>
            </p:grpSpPr>
            <p:grpSp>
              <p:nvGrpSpPr>
                <p:cNvPr id="2147" name="Group 371"/>
                <p:cNvGrpSpPr/>
                <p:nvPr/>
              </p:nvGrpSpPr>
              <p:grpSpPr>
                <a:xfrm rot="13500000">
                  <a:off x="6745495" y="1093067"/>
                  <a:ext cx="89315" cy="581025"/>
                  <a:chOff x="6752810" y="1092200"/>
                  <a:chExt cx="89315" cy="581025"/>
                </a:xfrm>
                <a:grpFill/>
              </p:grpSpPr>
              <p:sp>
                <p:nvSpPr>
                  <p:cNvPr id="2158" name="Trapezoid 2157"/>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2159" name="Trapezoid 2158"/>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2148" name="Group 372"/>
                <p:cNvGrpSpPr/>
                <p:nvPr/>
              </p:nvGrpSpPr>
              <p:grpSpPr>
                <a:xfrm rot="18900000">
                  <a:off x="6743700" y="1098086"/>
                  <a:ext cx="89315" cy="581025"/>
                  <a:chOff x="6752810" y="1092200"/>
                  <a:chExt cx="89315" cy="581025"/>
                </a:xfrm>
                <a:grpFill/>
              </p:grpSpPr>
              <p:sp>
                <p:nvSpPr>
                  <p:cNvPr id="2156" name="Trapezoid 2155"/>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2157" name="Trapezoid 2156"/>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2149" name="Group 373"/>
                <p:cNvGrpSpPr/>
                <p:nvPr/>
              </p:nvGrpSpPr>
              <p:grpSpPr>
                <a:xfrm rot="16200000">
                  <a:off x="6751434" y="1093584"/>
                  <a:ext cx="89315" cy="581025"/>
                  <a:chOff x="6752810" y="1092200"/>
                  <a:chExt cx="89315" cy="581025"/>
                </a:xfrm>
                <a:grpFill/>
              </p:grpSpPr>
              <p:sp>
                <p:nvSpPr>
                  <p:cNvPr id="2154" name="Trapezoid 2153"/>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2155" name="Trapezoid 2154"/>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2150" name="Group 374"/>
                <p:cNvGrpSpPr/>
                <p:nvPr/>
              </p:nvGrpSpPr>
              <p:grpSpPr>
                <a:xfrm>
                  <a:off x="6752810" y="1092200"/>
                  <a:ext cx="89315" cy="581025"/>
                  <a:chOff x="6752810" y="1092200"/>
                  <a:chExt cx="89315" cy="581025"/>
                </a:xfrm>
                <a:grpFill/>
              </p:grpSpPr>
              <p:sp>
                <p:nvSpPr>
                  <p:cNvPr id="2152" name="Trapezoid 2151"/>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2153" name="Trapezoid 2152"/>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2151" name="Donut 2150"/>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2133" name="Group 357"/>
              <p:cNvGrpSpPr/>
              <p:nvPr/>
            </p:nvGrpSpPr>
            <p:grpSpPr>
              <a:xfrm rot="20373469">
                <a:off x="7345650" y="1559049"/>
                <a:ext cx="140990" cy="140980"/>
                <a:chOff x="6499640" y="1092200"/>
                <a:chExt cx="586965" cy="586911"/>
              </a:xfrm>
              <a:solidFill>
                <a:schemeClr val="tx1"/>
              </a:solidFill>
            </p:grpSpPr>
            <p:grpSp>
              <p:nvGrpSpPr>
                <p:cNvPr id="2134" name="Group 358"/>
                <p:cNvGrpSpPr/>
                <p:nvPr/>
              </p:nvGrpSpPr>
              <p:grpSpPr>
                <a:xfrm rot="13500000">
                  <a:off x="6745495" y="1093067"/>
                  <a:ext cx="89315" cy="581025"/>
                  <a:chOff x="6752810" y="1092200"/>
                  <a:chExt cx="89315" cy="581025"/>
                </a:xfrm>
                <a:grpFill/>
              </p:grpSpPr>
              <p:sp>
                <p:nvSpPr>
                  <p:cNvPr id="2145" name="Trapezoid 2144"/>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2146" name="Trapezoid 2145"/>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2135" name="Group 359"/>
                <p:cNvGrpSpPr/>
                <p:nvPr/>
              </p:nvGrpSpPr>
              <p:grpSpPr>
                <a:xfrm rot="18900000">
                  <a:off x="6743700" y="1098086"/>
                  <a:ext cx="89315" cy="581025"/>
                  <a:chOff x="6752810" y="1092200"/>
                  <a:chExt cx="89315" cy="581025"/>
                </a:xfrm>
                <a:grpFill/>
              </p:grpSpPr>
              <p:sp>
                <p:nvSpPr>
                  <p:cNvPr id="2143" name="Trapezoid 2142"/>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2144" name="Trapezoid 2143"/>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2136" name="Group 360"/>
                <p:cNvGrpSpPr/>
                <p:nvPr/>
              </p:nvGrpSpPr>
              <p:grpSpPr>
                <a:xfrm rot="16200000">
                  <a:off x="6751435" y="1093585"/>
                  <a:ext cx="89315" cy="581025"/>
                  <a:chOff x="6752810" y="1092200"/>
                  <a:chExt cx="89315" cy="581025"/>
                </a:xfrm>
                <a:grpFill/>
              </p:grpSpPr>
              <p:sp>
                <p:nvSpPr>
                  <p:cNvPr id="2141" name="Trapezoid 2140"/>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2142" name="Trapezoid 2141"/>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nvGrpSpPr>
                <p:cNvPr id="2137" name="Group 361"/>
                <p:cNvGrpSpPr/>
                <p:nvPr/>
              </p:nvGrpSpPr>
              <p:grpSpPr>
                <a:xfrm>
                  <a:off x="6752810" y="1092200"/>
                  <a:ext cx="89315" cy="581025"/>
                  <a:chOff x="6752810" y="1092200"/>
                  <a:chExt cx="89315" cy="581025"/>
                </a:xfrm>
                <a:grpFill/>
              </p:grpSpPr>
              <p:sp>
                <p:nvSpPr>
                  <p:cNvPr id="2139" name="Trapezoid 2138"/>
                  <p:cNvSpPr/>
                  <p:nvPr/>
                </p:nvSpPr>
                <p:spPr bwMode="auto">
                  <a:xfrm flipV="1">
                    <a:off x="6752810" y="1584325"/>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sp>
                <p:nvSpPr>
                  <p:cNvPr id="2140" name="Trapezoid 2139"/>
                  <p:cNvSpPr/>
                  <p:nvPr/>
                </p:nvSpPr>
                <p:spPr bwMode="auto">
                  <a:xfrm>
                    <a:off x="6752810" y="1092200"/>
                    <a:ext cx="89315" cy="88900"/>
                  </a:xfrm>
                  <a:prstGeom prst="trapezoid">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sp>
              <p:nvSpPr>
                <p:cNvPr id="2138" name="Donut 2137"/>
                <p:cNvSpPr/>
                <p:nvPr/>
              </p:nvSpPr>
              <p:spPr bwMode="auto">
                <a:xfrm>
                  <a:off x="6578608" y="1178740"/>
                  <a:ext cx="431792" cy="413310"/>
                </a:xfrm>
                <a:prstGeom prst="donut">
                  <a:avLst/>
                </a:prstGeom>
                <a:grpFill/>
                <a:ln w="12700" cap="flat" cmpd="sng" algn="ctr">
                  <a:solidFill>
                    <a:schemeClr val="tx1"/>
                  </a:solidFill>
                  <a:prstDash val="solid"/>
                  <a:round/>
                  <a:headEnd type="none" w="sm" len="sm"/>
                  <a:tailEnd type="none" w="sm" len="sm"/>
                </a:ln>
                <a:effectLst/>
              </p:spPr>
              <p:txBody>
                <a:bodyPr/>
                <a:lstStyle/>
                <a:p>
                  <a:pPr eaLnBrk="0" hangingPunct="0">
                    <a:defRPr/>
                  </a:pPr>
                  <a:endParaRPr lang="en-US">
                    <a:latin typeface="Arial" pitchFamily="-106" charset="0"/>
                    <a:ea typeface="ＭＳ Ｐゴシック" pitchFamily="-111" charset="-128"/>
                    <a:cs typeface="ＭＳ Ｐゴシック" pitchFamily="-111" charset="-128"/>
                  </a:endParaRPr>
                </a:p>
              </p:txBody>
            </p:sp>
          </p:grpSp>
        </p:grpSp>
      </p:grpSp>
      <p:pic>
        <p:nvPicPr>
          <p:cNvPr id="2160" name="Picture 11" descr="logo_aws.gif"/>
          <p:cNvPicPr>
            <a:picLocks noChangeAspect="1"/>
          </p:cNvPicPr>
          <p:nvPr/>
        </p:nvPicPr>
        <p:blipFill>
          <a:blip r:embed="rId26" cstate="print"/>
          <a:srcRect/>
          <a:stretch>
            <a:fillRect/>
          </a:stretch>
        </p:blipFill>
        <p:spPr bwMode="auto">
          <a:xfrm>
            <a:off x="457200" y="1066800"/>
            <a:ext cx="914400" cy="334954"/>
          </a:xfrm>
          <a:prstGeom prst="rect">
            <a:avLst/>
          </a:prstGeom>
          <a:noFill/>
          <a:ln w="9525">
            <a:noFill/>
            <a:miter lim="800000"/>
            <a:headEnd/>
            <a:tailEnd/>
          </a:ln>
        </p:spPr>
      </p:pic>
      <p:pic>
        <p:nvPicPr>
          <p:cNvPr id="2161" name="Picture 17" descr="logo_iTricity_140.gif"/>
          <p:cNvPicPr>
            <a:picLocks noChangeAspect="1"/>
          </p:cNvPicPr>
          <p:nvPr/>
        </p:nvPicPr>
        <p:blipFill>
          <a:blip r:embed="rId27" cstate="print"/>
          <a:srcRect/>
          <a:stretch>
            <a:fillRect/>
          </a:stretch>
        </p:blipFill>
        <p:spPr bwMode="auto">
          <a:xfrm>
            <a:off x="1295400" y="914400"/>
            <a:ext cx="917575" cy="320675"/>
          </a:xfrm>
          <a:prstGeom prst="rect">
            <a:avLst/>
          </a:prstGeom>
          <a:noFill/>
          <a:ln w="9525">
            <a:noFill/>
            <a:miter lim="800000"/>
            <a:headEnd/>
            <a:tailEnd/>
          </a:ln>
        </p:spPr>
      </p:pic>
      <p:pic>
        <p:nvPicPr>
          <p:cNvPr id="2162" name="Picture 2161" descr="rackspace-logo.jpg"/>
          <p:cNvPicPr>
            <a:picLocks noChangeAspect="1"/>
          </p:cNvPicPr>
          <p:nvPr/>
        </p:nvPicPr>
        <p:blipFill>
          <a:blip r:embed="rId28">
            <a:extLst>
              <a:ext uri="{28A0092B-C50C-407E-A947-70E740481C1C}">
                <a14:useLocalDpi xmlns:a14="http://schemas.microsoft.com/office/drawing/2010/main" xmlns="" val="0"/>
              </a:ext>
            </a:extLst>
          </a:blip>
          <a:stretch>
            <a:fillRect/>
          </a:stretch>
        </p:blipFill>
        <p:spPr>
          <a:xfrm>
            <a:off x="3606800" y="1148644"/>
            <a:ext cx="965200" cy="375356"/>
          </a:xfrm>
          <a:prstGeom prst="rect">
            <a:avLst/>
          </a:prstGeom>
        </p:spPr>
      </p:pic>
      <p:pic>
        <p:nvPicPr>
          <p:cNvPr id="2163" name="Picture 2162" descr="vmware_logo.png"/>
          <p:cNvPicPr>
            <a:picLocks noChangeAspect="1"/>
          </p:cNvPicPr>
          <p:nvPr/>
        </p:nvPicPr>
        <p:blipFill>
          <a:blip r:embed="rId29">
            <a:extLst>
              <a:ext uri="{28A0092B-C50C-407E-A947-70E740481C1C}">
                <a14:useLocalDpi xmlns:a14="http://schemas.microsoft.com/office/drawing/2010/main" xmlns="" val="0"/>
              </a:ext>
            </a:extLst>
          </a:blip>
          <a:stretch>
            <a:fillRect/>
          </a:stretch>
        </p:blipFill>
        <p:spPr>
          <a:xfrm>
            <a:off x="2311400" y="990600"/>
            <a:ext cx="1041400" cy="245921"/>
          </a:xfrm>
          <a:prstGeom prst="rect">
            <a:avLst/>
          </a:prstGeom>
        </p:spPr>
      </p:pic>
      <p:pic>
        <p:nvPicPr>
          <p:cNvPr id="2164" name="Picture 2163" descr="Joyent_logo.tiff"/>
          <p:cNvPicPr>
            <a:picLocks noChangeAspect="1"/>
          </p:cNvPicPr>
          <p:nvPr/>
        </p:nvPicPr>
        <p:blipFill>
          <a:blip r:embed="rId30">
            <a:extLst>
              <a:ext uri="{28A0092B-C50C-407E-A947-70E740481C1C}">
                <a14:useLocalDpi xmlns:a14="http://schemas.microsoft.com/office/drawing/2010/main" xmlns="" val="0"/>
              </a:ext>
            </a:extLst>
          </a:blip>
          <a:stretch>
            <a:fillRect/>
          </a:stretch>
        </p:blipFill>
        <p:spPr>
          <a:xfrm>
            <a:off x="3429000" y="1071995"/>
            <a:ext cx="685800" cy="223405"/>
          </a:xfrm>
          <a:prstGeom prst="rect">
            <a:avLst/>
          </a:prstGeom>
        </p:spPr>
      </p:pic>
    </p:spTree>
    <p:extLst>
      <p:ext uri="{BB962C8B-B14F-4D97-AF65-F5344CB8AC3E}">
        <p14:creationId xmlns:p14="http://schemas.microsoft.com/office/powerpoint/2010/main" xmlns="" val="39214582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VMs on </a:t>
            </a:r>
            <a:r>
              <a:rPr lang="en-US" dirty="0" err="1" smtClean="0"/>
              <a:t>LLGrid</a:t>
            </a:r>
            <a:r>
              <a:rPr lang="en-US" dirty="0" smtClean="0"/>
              <a:t>:</a:t>
            </a:r>
            <a:br>
              <a:rPr lang="en-US" dirty="0" smtClean="0"/>
            </a:br>
            <a:r>
              <a:rPr lang="en-US" dirty="0" smtClean="0"/>
              <a:t>Providing Productivity to Users</a:t>
            </a:r>
            <a:endParaRPr lang="en-US" dirty="0"/>
          </a:p>
        </p:txBody>
      </p:sp>
      <p:sp>
        <p:nvSpPr>
          <p:cNvPr id="4" name="Content Placeholder 3"/>
          <p:cNvSpPr>
            <a:spLocks noGrp="1"/>
          </p:cNvSpPr>
          <p:nvPr>
            <p:ph idx="1"/>
          </p:nvPr>
        </p:nvSpPr>
        <p:spPr>
          <a:xfrm>
            <a:off x="304800" y="4191000"/>
            <a:ext cx="4157472" cy="1926336"/>
          </a:xfrm>
        </p:spPr>
        <p:txBody>
          <a:bodyPr/>
          <a:lstStyle/>
          <a:p>
            <a:pPr>
              <a:lnSpc>
                <a:spcPct val="100000"/>
              </a:lnSpc>
            </a:pPr>
            <a:r>
              <a:rPr lang="en-US" sz="1600" dirty="0" smtClean="0"/>
              <a:t>Two primary HPC VM users</a:t>
            </a:r>
          </a:p>
          <a:p>
            <a:pPr lvl="1">
              <a:lnSpc>
                <a:spcPct val="100000"/>
              </a:lnSpc>
            </a:pPr>
            <a:r>
              <a:rPr lang="en-US" sz="1400" dirty="0" smtClean="0"/>
              <a:t>Older or different OS requirement</a:t>
            </a:r>
          </a:p>
          <a:p>
            <a:pPr lvl="2">
              <a:lnSpc>
                <a:spcPct val="100000"/>
              </a:lnSpc>
            </a:pPr>
            <a:r>
              <a:rPr lang="en-US" sz="1200" dirty="0" smtClean="0"/>
              <a:t>Code validated on legacy OS (e.g. RHEL 3)</a:t>
            </a:r>
          </a:p>
          <a:p>
            <a:pPr lvl="2">
              <a:lnSpc>
                <a:spcPct val="100000"/>
              </a:lnSpc>
            </a:pPr>
            <a:r>
              <a:rPr lang="en-US" sz="1200" dirty="0" smtClean="0"/>
              <a:t>Application only available on Solaris</a:t>
            </a:r>
          </a:p>
          <a:p>
            <a:pPr lvl="1">
              <a:lnSpc>
                <a:spcPct val="100000"/>
              </a:lnSpc>
            </a:pPr>
            <a:r>
              <a:rPr lang="en-US" sz="1400" dirty="0" smtClean="0"/>
              <a:t>Prototyping heterogeneous distributed computing environments</a:t>
            </a:r>
            <a:endParaRPr lang="en-US" sz="1400" dirty="0"/>
          </a:p>
        </p:txBody>
      </p:sp>
      <p:sp>
        <p:nvSpPr>
          <p:cNvPr id="182" name="Content Placeholder 181"/>
          <p:cNvSpPr>
            <a:spLocks noGrp="1"/>
          </p:cNvSpPr>
          <p:nvPr>
            <p:ph idx="10"/>
          </p:nvPr>
        </p:nvSpPr>
        <p:spPr>
          <a:xfrm>
            <a:off x="4663440" y="4191000"/>
            <a:ext cx="4251960" cy="1926336"/>
          </a:xfrm>
        </p:spPr>
        <p:txBody>
          <a:bodyPr/>
          <a:lstStyle/>
          <a:p>
            <a:pPr>
              <a:lnSpc>
                <a:spcPct val="100000"/>
              </a:lnSpc>
            </a:pPr>
            <a:r>
              <a:rPr lang="en-US" sz="1600" dirty="0"/>
              <a:t>Scheduler executes VMs </a:t>
            </a:r>
            <a:r>
              <a:rPr lang="en-US" sz="1600" dirty="0" smtClean="0"/>
              <a:t>on cluster as OS </a:t>
            </a:r>
            <a:r>
              <a:rPr lang="en-US" sz="1600" dirty="0"/>
              <a:t>encapsulation </a:t>
            </a:r>
            <a:r>
              <a:rPr lang="en-US" sz="1600" dirty="0" smtClean="0"/>
              <a:t>environment</a:t>
            </a:r>
          </a:p>
          <a:p>
            <a:pPr lvl="1">
              <a:lnSpc>
                <a:spcPct val="100000"/>
              </a:lnSpc>
            </a:pPr>
            <a:r>
              <a:rPr lang="en-US" sz="1400" dirty="0" smtClean="0"/>
              <a:t>Deploy on Type 2 hypervisor</a:t>
            </a:r>
          </a:p>
          <a:p>
            <a:pPr lvl="1">
              <a:lnSpc>
                <a:spcPct val="100000"/>
              </a:lnSpc>
            </a:pPr>
            <a:r>
              <a:rPr lang="en-US" sz="1400" dirty="0" smtClean="0"/>
              <a:t>Hypervisor API enables VM configuration</a:t>
            </a:r>
            <a:endParaRPr lang="en-US" sz="1400" dirty="0"/>
          </a:p>
          <a:p>
            <a:pPr lvl="1">
              <a:lnSpc>
                <a:spcPct val="100000"/>
              </a:lnSpc>
            </a:pPr>
            <a:r>
              <a:rPr lang="en-US" sz="1400" dirty="0" smtClean="0"/>
              <a:t>Intercept VM shutdown for job shutdown</a:t>
            </a:r>
          </a:p>
          <a:p>
            <a:pPr lvl="1">
              <a:lnSpc>
                <a:spcPct val="100000"/>
              </a:lnSpc>
            </a:pPr>
            <a:r>
              <a:rPr lang="en-US" sz="1400" dirty="0" smtClean="0"/>
              <a:t>Provide set of “standard” VMs</a:t>
            </a:r>
          </a:p>
          <a:p>
            <a:pPr lvl="1">
              <a:lnSpc>
                <a:spcPct val="100000"/>
              </a:lnSpc>
            </a:pPr>
            <a:r>
              <a:rPr lang="en-US" sz="1400" dirty="0" smtClean="0"/>
              <a:t>Store user VMs in user account</a:t>
            </a:r>
          </a:p>
        </p:txBody>
      </p:sp>
      <p:sp>
        <p:nvSpPr>
          <p:cNvPr id="5" name="Line 4"/>
          <p:cNvSpPr>
            <a:spLocks noChangeShapeType="1"/>
          </p:cNvSpPr>
          <p:nvPr/>
        </p:nvSpPr>
        <p:spPr bwMode="auto">
          <a:xfrm>
            <a:off x="6091977" y="3138930"/>
            <a:ext cx="0" cy="330200"/>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dirty="0"/>
          </a:p>
        </p:txBody>
      </p:sp>
      <p:pic>
        <p:nvPicPr>
          <p:cNvPr id="6" name="Picture 5" descr="EF2400Front"/>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3590077" y="1667318"/>
            <a:ext cx="1052512" cy="377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8500CupFront"/>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3583727" y="1270443"/>
            <a:ext cx="1087437"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AutoShape 8"/>
          <p:cNvSpPr>
            <a:spLocks noChangeArrowheads="1"/>
          </p:cNvSpPr>
          <p:nvPr/>
        </p:nvSpPr>
        <p:spPr bwMode="auto">
          <a:xfrm>
            <a:off x="2196252" y="1013268"/>
            <a:ext cx="6297612" cy="2963862"/>
          </a:xfrm>
          <a:prstGeom prst="roundRect">
            <a:avLst>
              <a:gd name="adj" fmla="val 6250"/>
            </a:avLst>
          </a:prstGeom>
          <a:noFill/>
          <a:ln w="12700">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algn="l"/>
            <a:endParaRPr lang="en-US" sz="1400" dirty="0"/>
          </a:p>
        </p:txBody>
      </p:sp>
      <p:sp>
        <p:nvSpPr>
          <p:cNvPr id="10" name="Text Box 9"/>
          <p:cNvSpPr txBox="1">
            <a:spLocks noChangeArrowheads="1"/>
          </p:cNvSpPr>
          <p:nvPr/>
        </p:nvSpPr>
        <p:spPr bwMode="auto">
          <a:xfrm>
            <a:off x="2209800" y="1443480"/>
            <a:ext cx="1371600" cy="3436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80000"/>
              </a:lnSpc>
            </a:pPr>
            <a:r>
              <a:rPr lang="en-US" sz="1000" dirty="0"/>
              <a:t>Network </a:t>
            </a:r>
          </a:p>
          <a:p>
            <a:pPr algn="ctr">
              <a:lnSpc>
                <a:spcPct val="80000"/>
              </a:lnSpc>
            </a:pPr>
            <a:r>
              <a:rPr lang="en-US" sz="1000" dirty="0"/>
              <a:t>Storage</a:t>
            </a:r>
          </a:p>
        </p:txBody>
      </p:sp>
      <p:sp>
        <p:nvSpPr>
          <p:cNvPr id="11" name="Text Box 10"/>
          <p:cNvSpPr txBox="1">
            <a:spLocks noChangeArrowheads="1"/>
          </p:cNvSpPr>
          <p:nvPr/>
        </p:nvSpPr>
        <p:spPr bwMode="auto">
          <a:xfrm>
            <a:off x="2113702" y="2057400"/>
            <a:ext cx="1492250" cy="2205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80000"/>
              </a:lnSpc>
            </a:pPr>
            <a:r>
              <a:rPr lang="en-US" sz="1000" dirty="0"/>
              <a:t>Resource Manager</a:t>
            </a:r>
          </a:p>
        </p:txBody>
      </p:sp>
      <p:sp>
        <p:nvSpPr>
          <p:cNvPr id="12" name="Text Box 11"/>
          <p:cNvSpPr txBox="1">
            <a:spLocks noChangeArrowheads="1"/>
          </p:cNvSpPr>
          <p:nvPr/>
        </p:nvSpPr>
        <p:spPr bwMode="auto">
          <a:xfrm>
            <a:off x="2209800" y="2989705"/>
            <a:ext cx="1371600" cy="3436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80000"/>
              </a:lnSpc>
            </a:pPr>
            <a:r>
              <a:rPr lang="en-US" sz="1000" dirty="0"/>
              <a:t>Configuration</a:t>
            </a:r>
          </a:p>
          <a:p>
            <a:pPr algn="ctr">
              <a:lnSpc>
                <a:spcPct val="80000"/>
              </a:lnSpc>
            </a:pPr>
            <a:r>
              <a:rPr lang="en-US" sz="1000" dirty="0"/>
              <a:t>Server</a:t>
            </a:r>
          </a:p>
        </p:txBody>
      </p:sp>
      <p:sp>
        <p:nvSpPr>
          <p:cNvPr id="13" name="Text Box 12"/>
          <p:cNvSpPr txBox="1">
            <a:spLocks noChangeArrowheads="1"/>
          </p:cNvSpPr>
          <p:nvPr/>
        </p:nvSpPr>
        <p:spPr bwMode="auto">
          <a:xfrm>
            <a:off x="5206152" y="968818"/>
            <a:ext cx="15557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0"/>
              </a:defRPr>
            </a:lvl9pPr>
          </a:lstStyle>
          <a:p>
            <a:r>
              <a:rPr lang="en-US" sz="1200" i="1" dirty="0"/>
              <a:t>Compute Nodes</a:t>
            </a:r>
          </a:p>
        </p:txBody>
      </p:sp>
      <p:sp>
        <p:nvSpPr>
          <p:cNvPr id="14" name="Text Box 13"/>
          <p:cNvSpPr txBox="1">
            <a:spLocks noChangeArrowheads="1"/>
          </p:cNvSpPr>
          <p:nvPr/>
        </p:nvSpPr>
        <p:spPr bwMode="auto">
          <a:xfrm>
            <a:off x="2435964" y="960880"/>
            <a:ext cx="14716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0"/>
              </a:defRPr>
            </a:lvl9pPr>
          </a:lstStyle>
          <a:p>
            <a:r>
              <a:rPr lang="en-US" sz="1200" i="1" dirty="0"/>
              <a:t>Service Nodes</a:t>
            </a:r>
          </a:p>
        </p:txBody>
      </p:sp>
      <p:pic>
        <p:nvPicPr>
          <p:cNvPr id="15" name="Picture 14"/>
          <p:cNvPicPr>
            <a:picLocks noChangeAspect="1" noChangeArrowheads="1"/>
          </p:cNvPicPr>
          <p:nvPr/>
        </p:nvPicPr>
        <p:blipFill>
          <a:blip r:embed="rId5" cstate="print">
            <a:extLst>
              <a:ext uri="{28A0092B-C50C-407E-A947-70E740481C1C}">
                <a14:useLocalDpi xmlns:a14="http://schemas.microsoft.com/office/drawing/2010/main" xmlns=""/>
              </a:ext>
            </a:extLst>
          </a:blip>
          <a:srcRect/>
          <a:stretch>
            <a:fillRect/>
          </a:stretch>
        </p:blipFill>
        <p:spPr bwMode="auto">
          <a:xfrm>
            <a:off x="6801589" y="1189480"/>
            <a:ext cx="685800" cy="24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Text Box 15"/>
          <p:cNvSpPr txBox="1">
            <a:spLocks noChangeArrowheads="1"/>
          </p:cNvSpPr>
          <p:nvPr/>
        </p:nvSpPr>
        <p:spPr bwMode="auto">
          <a:xfrm>
            <a:off x="7109564" y="975168"/>
            <a:ext cx="121443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0"/>
              </a:defRPr>
            </a:lvl9pPr>
          </a:lstStyle>
          <a:p>
            <a:r>
              <a:rPr lang="en-US" sz="900" dirty="0"/>
              <a:t>Cluster Switch</a:t>
            </a:r>
          </a:p>
        </p:txBody>
      </p:sp>
      <p:pic>
        <p:nvPicPr>
          <p:cNvPr id="17" name="Picture 16"/>
          <p:cNvPicPr>
            <a:picLocks noChangeAspect="1" noChangeArrowheads="1"/>
          </p:cNvPicPr>
          <p:nvPr/>
        </p:nvPicPr>
        <p:blipFill>
          <a:blip r:embed="rId6" cstate="print">
            <a:extLst>
              <a:ext uri="{28A0092B-C50C-407E-A947-70E740481C1C}">
                <a14:useLocalDpi xmlns:a14="http://schemas.microsoft.com/office/drawing/2010/main" xmlns=""/>
              </a:ext>
            </a:extLst>
          </a:blip>
          <a:srcRect/>
          <a:stretch>
            <a:fillRect/>
          </a:stretch>
        </p:blipFill>
        <p:spPr bwMode="auto">
          <a:xfrm>
            <a:off x="5079152" y="3613593"/>
            <a:ext cx="708025" cy="25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Line 17"/>
          <p:cNvSpPr>
            <a:spLocks noChangeShapeType="1"/>
          </p:cNvSpPr>
          <p:nvPr/>
        </p:nvSpPr>
        <p:spPr bwMode="auto">
          <a:xfrm flipV="1">
            <a:off x="7360389" y="1438718"/>
            <a:ext cx="614363" cy="12700"/>
          </a:xfrm>
          <a:prstGeom prst="line">
            <a:avLst/>
          </a:prstGeom>
          <a:noFill/>
          <a:ln w="25400">
            <a:solidFill>
              <a:srgbClr val="8000FF"/>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19" name="Line 18"/>
          <p:cNvSpPr>
            <a:spLocks noChangeShapeType="1"/>
          </p:cNvSpPr>
          <p:nvPr/>
        </p:nvSpPr>
        <p:spPr bwMode="auto">
          <a:xfrm flipV="1">
            <a:off x="7360389" y="1341880"/>
            <a:ext cx="0" cy="109538"/>
          </a:xfrm>
          <a:prstGeom prst="line">
            <a:avLst/>
          </a:prstGeom>
          <a:noFill/>
          <a:ln w="25400">
            <a:solidFill>
              <a:srgbClr val="8000FF"/>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0" name="Line 19"/>
          <p:cNvSpPr>
            <a:spLocks noChangeShapeType="1"/>
          </p:cNvSpPr>
          <p:nvPr/>
        </p:nvSpPr>
        <p:spPr bwMode="auto">
          <a:xfrm flipV="1">
            <a:off x="7022252" y="1438718"/>
            <a:ext cx="0" cy="368300"/>
          </a:xfrm>
          <a:prstGeom prst="line">
            <a:avLst/>
          </a:prstGeom>
          <a:noFill/>
          <a:ln w="25400">
            <a:solidFill>
              <a:srgbClr val="8000FF"/>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1" name="Line 20"/>
          <p:cNvSpPr>
            <a:spLocks noChangeShapeType="1"/>
          </p:cNvSpPr>
          <p:nvPr/>
        </p:nvSpPr>
        <p:spPr bwMode="auto">
          <a:xfrm flipV="1">
            <a:off x="7007964" y="1451418"/>
            <a:ext cx="131763" cy="6350"/>
          </a:xfrm>
          <a:prstGeom prst="line">
            <a:avLst/>
          </a:prstGeom>
          <a:noFill/>
          <a:ln w="25400">
            <a:solidFill>
              <a:srgbClr val="8000FF"/>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2" name="Line 21"/>
          <p:cNvSpPr>
            <a:spLocks noChangeShapeType="1"/>
          </p:cNvSpPr>
          <p:nvPr/>
        </p:nvSpPr>
        <p:spPr bwMode="auto">
          <a:xfrm flipV="1">
            <a:off x="7139727" y="1341880"/>
            <a:ext cx="0" cy="109538"/>
          </a:xfrm>
          <a:prstGeom prst="line">
            <a:avLst/>
          </a:prstGeom>
          <a:noFill/>
          <a:ln w="25400">
            <a:solidFill>
              <a:srgbClr val="8000FF"/>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3" name="Line 22"/>
          <p:cNvSpPr>
            <a:spLocks noChangeShapeType="1"/>
          </p:cNvSpPr>
          <p:nvPr/>
        </p:nvSpPr>
        <p:spPr bwMode="auto">
          <a:xfrm flipV="1">
            <a:off x="6050702" y="1341880"/>
            <a:ext cx="0" cy="419100"/>
          </a:xfrm>
          <a:prstGeom prst="line">
            <a:avLst/>
          </a:prstGeom>
          <a:noFill/>
          <a:ln w="25400">
            <a:solidFill>
              <a:srgbClr val="8000FF"/>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4" name="Line 23"/>
          <p:cNvSpPr>
            <a:spLocks noChangeShapeType="1"/>
          </p:cNvSpPr>
          <p:nvPr/>
        </p:nvSpPr>
        <p:spPr bwMode="auto">
          <a:xfrm flipV="1">
            <a:off x="6050702" y="1327593"/>
            <a:ext cx="876300" cy="14287"/>
          </a:xfrm>
          <a:prstGeom prst="line">
            <a:avLst/>
          </a:prstGeom>
          <a:noFill/>
          <a:ln w="25400">
            <a:solidFill>
              <a:srgbClr val="8000FF"/>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5" name="Line 24"/>
          <p:cNvSpPr>
            <a:spLocks noChangeShapeType="1"/>
          </p:cNvSpPr>
          <p:nvPr/>
        </p:nvSpPr>
        <p:spPr bwMode="auto">
          <a:xfrm flipV="1">
            <a:off x="5061689" y="1272030"/>
            <a:ext cx="4763" cy="1936750"/>
          </a:xfrm>
          <a:prstGeom prst="line">
            <a:avLst/>
          </a:prstGeom>
          <a:noFill/>
          <a:ln w="25400">
            <a:solidFill>
              <a:srgbClr val="8000FF"/>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6" name="Line 25"/>
          <p:cNvSpPr>
            <a:spLocks noChangeShapeType="1"/>
          </p:cNvSpPr>
          <p:nvPr/>
        </p:nvSpPr>
        <p:spPr bwMode="auto">
          <a:xfrm flipH="1" flipV="1">
            <a:off x="5061689" y="1279968"/>
            <a:ext cx="1792288" cy="0"/>
          </a:xfrm>
          <a:prstGeom prst="line">
            <a:avLst/>
          </a:prstGeom>
          <a:noFill/>
          <a:ln w="25400">
            <a:solidFill>
              <a:srgbClr val="8000FF"/>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7" name="Line 26"/>
          <p:cNvSpPr>
            <a:spLocks noChangeShapeType="1"/>
          </p:cNvSpPr>
          <p:nvPr/>
        </p:nvSpPr>
        <p:spPr bwMode="auto">
          <a:xfrm>
            <a:off x="5280764" y="1548255"/>
            <a:ext cx="0" cy="2100263"/>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8" name="Line 27"/>
          <p:cNvSpPr>
            <a:spLocks noChangeShapeType="1"/>
          </p:cNvSpPr>
          <p:nvPr/>
        </p:nvSpPr>
        <p:spPr bwMode="auto">
          <a:xfrm>
            <a:off x="7022252" y="3318318"/>
            <a:ext cx="0" cy="330200"/>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9" name="Line 28"/>
          <p:cNvSpPr>
            <a:spLocks noChangeShapeType="1"/>
          </p:cNvSpPr>
          <p:nvPr/>
        </p:nvSpPr>
        <p:spPr bwMode="auto">
          <a:xfrm>
            <a:off x="7974752" y="3318318"/>
            <a:ext cx="0" cy="438150"/>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30" name="Line 29"/>
          <p:cNvSpPr>
            <a:spLocks noChangeShapeType="1"/>
          </p:cNvSpPr>
          <p:nvPr/>
        </p:nvSpPr>
        <p:spPr bwMode="auto">
          <a:xfrm flipH="1">
            <a:off x="4621952" y="1546668"/>
            <a:ext cx="658812" cy="0"/>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31" name="Line 30"/>
          <p:cNvSpPr>
            <a:spLocks noChangeShapeType="1"/>
          </p:cNvSpPr>
          <p:nvPr/>
        </p:nvSpPr>
        <p:spPr bwMode="auto">
          <a:xfrm flipH="1">
            <a:off x="4621952" y="2408237"/>
            <a:ext cx="658812" cy="0"/>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32" name="Line 31"/>
          <p:cNvSpPr>
            <a:spLocks noChangeShapeType="1"/>
          </p:cNvSpPr>
          <p:nvPr/>
        </p:nvSpPr>
        <p:spPr bwMode="auto">
          <a:xfrm flipH="1">
            <a:off x="4621952" y="3318318"/>
            <a:ext cx="658812" cy="0"/>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33" name="Line 32"/>
          <p:cNvSpPr>
            <a:spLocks noChangeShapeType="1"/>
          </p:cNvSpPr>
          <p:nvPr/>
        </p:nvSpPr>
        <p:spPr bwMode="auto">
          <a:xfrm flipV="1">
            <a:off x="4621952" y="1438718"/>
            <a:ext cx="439737" cy="0"/>
          </a:xfrm>
          <a:prstGeom prst="line">
            <a:avLst/>
          </a:prstGeom>
          <a:noFill/>
          <a:ln w="25400">
            <a:solidFill>
              <a:srgbClr val="8000FF"/>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34" name="Line 33"/>
          <p:cNvSpPr>
            <a:spLocks noChangeShapeType="1"/>
          </p:cNvSpPr>
          <p:nvPr/>
        </p:nvSpPr>
        <p:spPr bwMode="auto">
          <a:xfrm flipV="1">
            <a:off x="4621952" y="2300287"/>
            <a:ext cx="439737" cy="0"/>
          </a:xfrm>
          <a:prstGeom prst="line">
            <a:avLst/>
          </a:prstGeom>
          <a:noFill/>
          <a:ln w="25400">
            <a:solidFill>
              <a:srgbClr val="8000FF"/>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35" name="Line 34"/>
          <p:cNvSpPr>
            <a:spLocks noChangeShapeType="1"/>
          </p:cNvSpPr>
          <p:nvPr/>
        </p:nvSpPr>
        <p:spPr bwMode="auto">
          <a:xfrm flipV="1">
            <a:off x="4621952" y="3208780"/>
            <a:ext cx="439737" cy="0"/>
          </a:xfrm>
          <a:prstGeom prst="line">
            <a:avLst/>
          </a:prstGeom>
          <a:noFill/>
          <a:ln w="25400">
            <a:solidFill>
              <a:srgbClr val="8000FF"/>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36" name="Line 35"/>
          <p:cNvSpPr>
            <a:spLocks noChangeShapeType="1"/>
          </p:cNvSpPr>
          <p:nvPr/>
        </p:nvSpPr>
        <p:spPr bwMode="auto">
          <a:xfrm flipH="1">
            <a:off x="5720502" y="3746943"/>
            <a:ext cx="2254250" cy="9525"/>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37" name="Line 36"/>
          <p:cNvSpPr>
            <a:spLocks noChangeShapeType="1"/>
          </p:cNvSpPr>
          <p:nvPr/>
        </p:nvSpPr>
        <p:spPr bwMode="auto">
          <a:xfrm flipH="1">
            <a:off x="5544289" y="3642168"/>
            <a:ext cx="1465263" cy="6350"/>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38" name="Line 37"/>
          <p:cNvSpPr>
            <a:spLocks noChangeShapeType="1"/>
          </p:cNvSpPr>
          <p:nvPr/>
        </p:nvSpPr>
        <p:spPr bwMode="auto">
          <a:xfrm>
            <a:off x="5553814" y="3648518"/>
            <a:ext cx="0" cy="107950"/>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39" name="Line 38"/>
          <p:cNvSpPr>
            <a:spLocks noChangeShapeType="1"/>
          </p:cNvSpPr>
          <p:nvPr/>
        </p:nvSpPr>
        <p:spPr bwMode="auto">
          <a:xfrm>
            <a:off x="5391889" y="3456430"/>
            <a:ext cx="0" cy="217488"/>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40" name="Line 39"/>
          <p:cNvSpPr>
            <a:spLocks noChangeShapeType="1"/>
          </p:cNvSpPr>
          <p:nvPr/>
        </p:nvSpPr>
        <p:spPr bwMode="auto">
          <a:xfrm flipV="1">
            <a:off x="7974752" y="1451418"/>
            <a:ext cx="0" cy="207962"/>
          </a:xfrm>
          <a:prstGeom prst="line">
            <a:avLst/>
          </a:prstGeom>
          <a:noFill/>
          <a:ln w="25400">
            <a:solidFill>
              <a:srgbClr val="8000FF"/>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dirty="0"/>
          </a:p>
        </p:txBody>
      </p:sp>
      <p:pic>
        <p:nvPicPr>
          <p:cNvPr id="41" name="Picture 40" descr="pedge_2650_front"/>
          <p:cNvPicPr>
            <a:picLocks noChangeAspect="1" noChangeArrowheads="1"/>
          </p:cNvPicPr>
          <p:nvPr/>
        </p:nvPicPr>
        <p:blipFill>
          <a:blip r:embed="rId7" cstate="print">
            <a:extLst>
              <a:ext uri="{28A0092B-C50C-407E-A947-70E740481C1C}">
                <a14:useLocalDpi xmlns:a14="http://schemas.microsoft.com/office/drawing/2010/main" xmlns=""/>
              </a:ext>
            </a:extLst>
          </a:blip>
          <a:srcRect/>
          <a:stretch>
            <a:fillRect/>
          </a:stretch>
        </p:blipFill>
        <p:spPr bwMode="auto">
          <a:xfrm>
            <a:off x="3583727" y="2173442"/>
            <a:ext cx="1044575" cy="26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2" name="Picture 41" descr="pedge_2650_front"/>
          <p:cNvPicPr>
            <a:picLocks noChangeAspect="1" noChangeArrowheads="1"/>
          </p:cNvPicPr>
          <p:nvPr/>
        </p:nvPicPr>
        <p:blipFill>
          <a:blip r:embed="rId8" cstate="print">
            <a:extLst>
              <a:ext uri="{28A0092B-C50C-407E-A947-70E740481C1C}">
                <a14:useLocalDpi xmlns:a14="http://schemas.microsoft.com/office/drawing/2010/main" xmlns=""/>
              </a:ext>
            </a:extLst>
          </a:blip>
          <a:srcRect/>
          <a:stretch>
            <a:fillRect/>
          </a:stretch>
        </p:blipFill>
        <p:spPr bwMode="auto">
          <a:xfrm>
            <a:off x="3590077" y="3078605"/>
            <a:ext cx="1046162" cy="26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 name="Picture 42" descr="rack_4210"/>
          <p:cNvPicPr>
            <a:picLocks noChangeAspect="1" noChangeArrowheads="1"/>
          </p:cNvPicPr>
          <p:nvPr/>
        </p:nvPicPr>
        <p:blipFill>
          <a:blip r:embed="rId9" cstate="print">
            <a:extLst>
              <a:ext uri="{28A0092B-C50C-407E-A947-70E740481C1C}">
                <a14:useLocalDpi xmlns:a14="http://schemas.microsoft.com/office/drawing/2010/main" xmlns=""/>
              </a:ext>
            </a:extLst>
          </a:blip>
          <a:srcRect/>
          <a:stretch>
            <a:fillRect/>
          </a:stretch>
        </p:blipFill>
        <p:spPr bwMode="auto">
          <a:xfrm>
            <a:off x="5552227" y="1653030"/>
            <a:ext cx="865187" cy="178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 name="Picture 43" descr="rack_4210"/>
          <p:cNvPicPr>
            <a:picLocks noChangeAspect="1" noChangeArrowheads="1"/>
          </p:cNvPicPr>
          <p:nvPr/>
        </p:nvPicPr>
        <p:blipFill>
          <a:blip r:embed="rId9" cstate="print">
            <a:extLst>
              <a:ext uri="{28A0092B-C50C-407E-A947-70E740481C1C}">
                <a14:useLocalDpi xmlns:a14="http://schemas.microsoft.com/office/drawing/2010/main" xmlns=""/>
              </a:ext>
            </a:extLst>
          </a:blip>
          <a:srcRect/>
          <a:stretch>
            <a:fillRect/>
          </a:stretch>
        </p:blipFill>
        <p:spPr bwMode="auto">
          <a:xfrm>
            <a:off x="6503139" y="1653030"/>
            <a:ext cx="865188" cy="178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 name="Picture 44" descr="rack_4210"/>
          <p:cNvPicPr>
            <a:picLocks noChangeAspect="1" noChangeArrowheads="1"/>
          </p:cNvPicPr>
          <p:nvPr/>
        </p:nvPicPr>
        <p:blipFill>
          <a:blip r:embed="rId9" cstate="print">
            <a:extLst>
              <a:ext uri="{28A0092B-C50C-407E-A947-70E740481C1C}">
                <a14:useLocalDpi xmlns:a14="http://schemas.microsoft.com/office/drawing/2010/main" xmlns=""/>
              </a:ext>
            </a:extLst>
          </a:blip>
          <a:srcRect/>
          <a:stretch>
            <a:fillRect/>
          </a:stretch>
        </p:blipFill>
        <p:spPr bwMode="auto">
          <a:xfrm>
            <a:off x="7455639" y="1653030"/>
            <a:ext cx="865188" cy="178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 name="Text Box 45"/>
          <p:cNvSpPr txBox="1">
            <a:spLocks noChangeArrowheads="1"/>
          </p:cNvSpPr>
          <p:nvPr/>
        </p:nvSpPr>
        <p:spPr bwMode="auto">
          <a:xfrm>
            <a:off x="3042389" y="3710430"/>
            <a:ext cx="15382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0"/>
              </a:defRPr>
            </a:lvl9pPr>
          </a:lstStyle>
          <a:p>
            <a:r>
              <a:rPr lang="en-US" sz="900" dirty="0"/>
              <a:t>To Lincoln LAN</a:t>
            </a:r>
          </a:p>
        </p:txBody>
      </p:sp>
      <p:sp>
        <p:nvSpPr>
          <p:cNvPr id="47" name="Line 46"/>
          <p:cNvSpPr>
            <a:spLocks noChangeShapeType="1"/>
          </p:cNvSpPr>
          <p:nvPr/>
        </p:nvSpPr>
        <p:spPr bwMode="auto">
          <a:xfrm flipH="1">
            <a:off x="5399827" y="3461193"/>
            <a:ext cx="679450" cy="0"/>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48" name="Text Box 47"/>
          <p:cNvSpPr txBox="1">
            <a:spLocks noChangeArrowheads="1"/>
          </p:cNvSpPr>
          <p:nvPr/>
        </p:nvSpPr>
        <p:spPr bwMode="auto">
          <a:xfrm>
            <a:off x="274194" y="1136949"/>
            <a:ext cx="95448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US" sz="1200" dirty="0" smtClean="0"/>
              <a:t>Interactive</a:t>
            </a:r>
          </a:p>
          <a:p>
            <a:pPr algn="ctr"/>
            <a:r>
              <a:rPr lang="en-US" sz="1200" dirty="0" smtClean="0"/>
              <a:t>Users</a:t>
            </a:r>
            <a:endParaRPr lang="en-US" sz="1200" dirty="0"/>
          </a:p>
        </p:txBody>
      </p:sp>
      <p:pic>
        <p:nvPicPr>
          <p:cNvPr id="49" name="Picture 48" descr="Cloud 03a"/>
          <p:cNvPicPr>
            <a:picLocks noChangeAspect="1" noChangeArrowheads="1"/>
          </p:cNvPicPr>
          <p:nvPr/>
        </p:nvPicPr>
        <p:blipFill rotWithShape="1">
          <a:blip r:embed="rId10" cstate="print">
            <a:extLst>
              <a:ext uri="{28A0092B-C50C-407E-A947-70E740481C1C}">
                <a14:useLocalDpi xmlns:a14="http://schemas.microsoft.com/office/drawing/2010/main" xmlns=""/>
              </a:ext>
            </a:extLst>
          </a:blip>
          <a:srcRect/>
          <a:stretch/>
        </p:blipFill>
        <p:spPr bwMode="auto">
          <a:xfrm>
            <a:off x="339427" y="2969034"/>
            <a:ext cx="1575838" cy="834573"/>
          </a:xfrm>
          <a:prstGeom prst="rect">
            <a:avLst/>
          </a:prstGeom>
          <a:solidFill>
            <a:schemeClr val="accent1"/>
          </a:solidFill>
          <a:ln w="9525">
            <a:solidFill>
              <a:srgbClr val="FFFFFF"/>
            </a:solidFill>
            <a:miter lim="800000"/>
            <a:headEnd/>
            <a:tailEnd/>
          </a:ln>
          <a:effectLst/>
          <a:extLst/>
        </p:spPr>
      </p:pic>
      <p:grpSp>
        <p:nvGrpSpPr>
          <p:cNvPr id="50" name="Group 49"/>
          <p:cNvGrpSpPr>
            <a:grpSpLocks/>
          </p:cNvGrpSpPr>
          <p:nvPr/>
        </p:nvGrpSpPr>
        <p:grpSpPr bwMode="auto">
          <a:xfrm flipV="1">
            <a:off x="1369164" y="3486593"/>
            <a:ext cx="271463" cy="55562"/>
            <a:chOff x="330" y="2328"/>
            <a:chExt cx="630" cy="408"/>
          </a:xfrm>
        </p:grpSpPr>
        <p:sp>
          <p:nvSpPr>
            <p:cNvPr id="51" name="AutoShape 50"/>
            <p:cNvSpPr>
              <a:spLocks noChangeArrowheads="1"/>
            </p:cNvSpPr>
            <p:nvPr/>
          </p:nvSpPr>
          <p:spPr bwMode="auto">
            <a:xfrm>
              <a:off x="330" y="2340"/>
              <a:ext cx="624" cy="396"/>
            </a:xfrm>
            <a:prstGeom prst="can">
              <a:avLst>
                <a:gd name="adj" fmla="val 50000"/>
              </a:avLst>
            </a:prstGeom>
            <a:solidFill>
              <a:schemeClr val="accent1"/>
            </a:solidFill>
            <a:ln w="12700">
              <a:solidFill>
                <a:schemeClr val="tx1"/>
              </a:solidFill>
              <a:round/>
              <a:headEnd type="none" w="sm" len="sm"/>
              <a:tailEnd type="none" w="sm" len="sm"/>
            </a:ln>
          </p:spPr>
          <p:txBody>
            <a:bodyPr rot="10800000" wrap="none" anchor="ctr"/>
            <a:lstStyle/>
            <a:p>
              <a:pPr algn="l"/>
              <a:endParaRPr lang="en-US" sz="1400" dirty="0"/>
            </a:p>
          </p:txBody>
        </p:sp>
        <p:sp>
          <p:nvSpPr>
            <p:cNvPr id="52" name="AutoShape 51"/>
            <p:cNvSpPr>
              <a:spLocks noChangeArrowheads="1"/>
            </p:cNvSpPr>
            <p:nvPr/>
          </p:nvSpPr>
          <p:spPr bwMode="auto">
            <a:xfrm>
              <a:off x="336" y="2412"/>
              <a:ext cx="222" cy="66"/>
            </a:xfrm>
            <a:prstGeom prst="rightArrow">
              <a:avLst>
                <a:gd name="adj1" fmla="val 50000"/>
                <a:gd name="adj2" fmla="val 84091"/>
              </a:avLst>
            </a:prstGeom>
            <a:solidFill>
              <a:srgbClr val="FFFFCC"/>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rot="10800000" wrap="none" anchor="ctr"/>
            <a:lstStyle/>
            <a:p>
              <a:pPr algn="l"/>
              <a:endParaRPr lang="en-US" sz="1400" dirty="0"/>
            </a:p>
          </p:txBody>
        </p:sp>
        <p:sp>
          <p:nvSpPr>
            <p:cNvPr id="53" name="AutoShape 52"/>
            <p:cNvSpPr>
              <a:spLocks noChangeArrowheads="1"/>
            </p:cNvSpPr>
            <p:nvPr/>
          </p:nvSpPr>
          <p:spPr bwMode="auto">
            <a:xfrm>
              <a:off x="738" y="2406"/>
              <a:ext cx="222" cy="66"/>
            </a:xfrm>
            <a:prstGeom prst="rightArrow">
              <a:avLst>
                <a:gd name="adj1" fmla="val 50000"/>
                <a:gd name="adj2" fmla="val 84091"/>
              </a:avLst>
            </a:prstGeom>
            <a:solidFill>
              <a:srgbClr val="FFFFCC"/>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rot="10800000" wrap="none" anchor="ctr"/>
            <a:lstStyle/>
            <a:p>
              <a:pPr algn="l"/>
              <a:endParaRPr lang="en-US" sz="1400" dirty="0"/>
            </a:p>
          </p:txBody>
        </p:sp>
        <p:sp>
          <p:nvSpPr>
            <p:cNvPr id="54" name="AutoShape 53"/>
            <p:cNvSpPr>
              <a:spLocks noChangeArrowheads="1"/>
            </p:cNvSpPr>
            <p:nvPr/>
          </p:nvSpPr>
          <p:spPr bwMode="auto">
            <a:xfrm rot="-5400000">
              <a:off x="588" y="2442"/>
              <a:ext cx="102" cy="90"/>
            </a:xfrm>
            <a:prstGeom prst="rightArrow">
              <a:avLst>
                <a:gd name="adj1" fmla="val 50000"/>
                <a:gd name="adj2" fmla="val 28333"/>
              </a:avLst>
            </a:prstGeom>
            <a:solidFill>
              <a:srgbClr val="FFFFCC"/>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vert="eaVert" wrap="none" anchor="ctr"/>
            <a:lstStyle/>
            <a:p>
              <a:pPr algn="l"/>
              <a:endParaRPr lang="en-US" sz="1400" dirty="0"/>
            </a:p>
          </p:txBody>
        </p:sp>
        <p:sp>
          <p:nvSpPr>
            <p:cNvPr id="55" name="AutoShape 54"/>
            <p:cNvSpPr>
              <a:spLocks noChangeArrowheads="1"/>
            </p:cNvSpPr>
            <p:nvPr/>
          </p:nvSpPr>
          <p:spPr bwMode="auto">
            <a:xfrm rot="-5400000">
              <a:off x="588" y="2334"/>
              <a:ext cx="102" cy="90"/>
            </a:xfrm>
            <a:prstGeom prst="rightArrow">
              <a:avLst>
                <a:gd name="adj1" fmla="val 50000"/>
                <a:gd name="adj2" fmla="val 28333"/>
              </a:avLst>
            </a:prstGeom>
            <a:solidFill>
              <a:srgbClr val="FFFFCC"/>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vert="eaVert" wrap="none" anchor="ctr"/>
            <a:lstStyle/>
            <a:p>
              <a:pPr algn="l"/>
              <a:endParaRPr lang="en-US" sz="1400" dirty="0"/>
            </a:p>
          </p:txBody>
        </p:sp>
      </p:grpSp>
      <p:grpSp>
        <p:nvGrpSpPr>
          <p:cNvPr id="56" name="Group 55"/>
          <p:cNvGrpSpPr>
            <a:grpSpLocks/>
          </p:cNvGrpSpPr>
          <p:nvPr/>
        </p:nvGrpSpPr>
        <p:grpSpPr bwMode="auto">
          <a:xfrm>
            <a:off x="750039" y="3405630"/>
            <a:ext cx="273050" cy="77788"/>
            <a:chOff x="330" y="2328"/>
            <a:chExt cx="630" cy="408"/>
          </a:xfrm>
        </p:grpSpPr>
        <p:sp>
          <p:nvSpPr>
            <p:cNvPr id="57" name="AutoShape 56"/>
            <p:cNvSpPr>
              <a:spLocks noChangeArrowheads="1"/>
            </p:cNvSpPr>
            <p:nvPr/>
          </p:nvSpPr>
          <p:spPr bwMode="auto">
            <a:xfrm>
              <a:off x="330" y="2340"/>
              <a:ext cx="624" cy="396"/>
            </a:xfrm>
            <a:prstGeom prst="can">
              <a:avLst>
                <a:gd name="adj" fmla="val 50000"/>
              </a:avLst>
            </a:prstGeom>
            <a:solidFill>
              <a:schemeClr val="accent1"/>
            </a:solidFill>
            <a:ln w="12700">
              <a:solidFill>
                <a:schemeClr val="tx1"/>
              </a:solidFill>
              <a:round/>
              <a:headEnd type="none" w="sm" len="sm"/>
              <a:tailEnd type="none" w="sm" len="sm"/>
            </a:ln>
          </p:spPr>
          <p:txBody>
            <a:bodyPr wrap="none" anchor="ctr"/>
            <a:lstStyle/>
            <a:p>
              <a:pPr algn="l"/>
              <a:endParaRPr lang="en-US" sz="1400" dirty="0"/>
            </a:p>
          </p:txBody>
        </p:sp>
        <p:sp>
          <p:nvSpPr>
            <p:cNvPr id="58" name="AutoShape 57"/>
            <p:cNvSpPr>
              <a:spLocks noChangeArrowheads="1"/>
            </p:cNvSpPr>
            <p:nvPr/>
          </p:nvSpPr>
          <p:spPr bwMode="auto">
            <a:xfrm>
              <a:off x="336" y="2412"/>
              <a:ext cx="222" cy="66"/>
            </a:xfrm>
            <a:prstGeom prst="rightArrow">
              <a:avLst>
                <a:gd name="adj1" fmla="val 50000"/>
                <a:gd name="adj2" fmla="val 84091"/>
              </a:avLst>
            </a:prstGeom>
            <a:solidFill>
              <a:srgbClr val="FFFFCC"/>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lstStyle/>
            <a:p>
              <a:pPr algn="l"/>
              <a:endParaRPr lang="en-US" sz="1400" dirty="0"/>
            </a:p>
          </p:txBody>
        </p:sp>
        <p:sp>
          <p:nvSpPr>
            <p:cNvPr id="59" name="AutoShape 58"/>
            <p:cNvSpPr>
              <a:spLocks noChangeArrowheads="1"/>
            </p:cNvSpPr>
            <p:nvPr/>
          </p:nvSpPr>
          <p:spPr bwMode="auto">
            <a:xfrm>
              <a:off x="738" y="2406"/>
              <a:ext cx="222" cy="66"/>
            </a:xfrm>
            <a:prstGeom prst="rightArrow">
              <a:avLst>
                <a:gd name="adj1" fmla="val 50000"/>
                <a:gd name="adj2" fmla="val 84091"/>
              </a:avLst>
            </a:prstGeom>
            <a:solidFill>
              <a:srgbClr val="FFFFCC"/>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lstStyle/>
            <a:p>
              <a:pPr algn="l"/>
              <a:endParaRPr lang="en-US" sz="1400" dirty="0"/>
            </a:p>
          </p:txBody>
        </p:sp>
        <p:sp>
          <p:nvSpPr>
            <p:cNvPr id="60" name="AutoShape 59"/>
            <p:cNvSpPr>
              <a:spLocks noChangeArrowheads="1"/>
            </p:cNvSpPr>
            <p:nvPr/>
          </p:nvSpPr>
          <p:spPr bwMode="auto">
            <a:xfrm rot="-5400000">
              <a:off x="588" y="2442"/>
              <a:ext cx="102" cy="90"/>
            </a:xfrm>
            <a:prstGeom prst="rightArrow">
              <a:avLst>
                <a:gd name="adj1" fmla="val 50000"/>
                <a:gd name="adj2" fmla="val 28333"/>
              </a:avLst>
            </a:prstGeom>
            <a:solidFill>
              <a:srgbClr val="FFFFCC"/>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vert="eaVert" wrap="none" anchor="ctr"/>
            <a:lstStyle/>
            <a:p>
              <a:pPr algn="l"/>
              <a:endParaRPr lang="en-US" sz="1400" dirty="0"/>
            </a:p>
          </p:txBody>
        </p:sp>
        <p:sp>
          <p:nvSpPr>
            <p:cNvPr id="61" name="AutoShape 60"/>
            <p:cNvSpPr>
              <a:spLocks noChangeArrowheads="1"/>
            </p:cNvSpPr>
            <p:nvPr/>
          </p:nvSpPr>
          <p:spPr bwMode="auto">
            <a:xfrm rot="-5400000">
              <a:off x="588" y="2334"/>
              <a:ext cx="102" cy="90"/>
            </a:xfrm>
            <a:prstGeom prst="rightArrow">
              <a:avLst>
                <a:gd name="adj1" fmla="val 50000"/>
                <a:gd name="adj2" fmla="val 28333"/>
              </a:avLst>
            </a:prstGeom>
            <a:solidFill>
              <a:srgbClr val="FFFFCC"/>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vert="eaVert" wrap="none" anchor="ctr"/>
            <a:lstStyle/>
            <a:p>
              <a:pPr algn="l"/>
              <a:endParaRPr lang="en-US" sz="1400" dirty="0"/>
            </a:p>
          </p:txBody>
        </p:sp>
      </p:grpSp>
      <p:sp>
        <p:nvSpPr>
          <p:cNvPr id="62" name="Line 61"/>
          <p:cNvSpPr>
            <a:spLocks noChangeShapeType="1"/>
          </p:cNvSpPr>
          <p:nvPr/>
        </p:nvSpPr>
        <p:spPr bwMode="auto">
          <a:xfrm>
            <a:off x="583352" y="3165918"/>
            <a:ext cx="192087" cy="257175"/>
          </a:xfrm>
          <a:prstGeom prst="line">
            <a:avLst/>
          </a:prstGeom>
          <a:noFill/>
          <a:ln w="38100">
            <a:solidFill>
              <a:srgbClr val="99FF33"/>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63" name="Line 62"/>
          <p:cNvSpPr>
            <a:spLocks noChangeShapeType="1"/>
          </p:cNvSpPr>
          <p:nvPr/>
        </p:nvSpPr>
        <p:spPr bwMode="auto">
          <a:xfrm flipV="1">
            <a:off x="1018327" y="3297680"/>
            <a:ext cx="195262" cy="138113"/>
          </a:xfrm>
          <a:prstGeom prst="line">
            <a:avLst/>
          </a:prstGeom>
          <a:noFill/>
          <a:ln w="38100">
            <a:solidFill>
              <a:srgbClr val="99FF33"/>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64" name="Line 63"/>
          <p:cNvSpPr>
            <a:spLocks noChangeShapeType="1"/>
          </p:cNvSpPr>
          <p:nvPr/>
        </p:nvSpPr>
        <p:spPr bwMode="auto">
          <a:xfrm flipH="1" flipV="1">
            <a:off x="1640627" y="3510405"/>
            <a:ext cx="182562" cy="44450"/>
          </a:xfrm>
          <a:prstGeom prst="line">
            <a:avLst/>
          </a:prstGeom>
          <a:noFill/>
          <a:ln w="38100">
            <a:solidFill>
              <a:srgbClr val="99FF33"/>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65" name="Line 64"/>
          <p:cNvSpPr>
            <a:spLocks noChangeShapeType="1"/>
          </p:cNvSpPr>
          <p:nvPr/>
        </p:nvSpPr>
        <p:spPr bwMode="auto">
          <a:xfrm flipV="1">
            <a:off x="881802" y="2988118"/>
            <a:ext cx="327025" cy="415925"/>
          </a:xfrm>
          <a:prstGeom prst="line">
            <a:avLst/>
          </a:prstGeom>
          <a:noFill/>
          <a:ln w="38100">
            <a:solidFill>
              <a:srgbClr val="99FF33"/>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grpSp>
        <p:nvGrpSpPr>
          <p:cNvPr id="66" name="Group 65"/>
          <p:cNvGrpSpPr>
            <a:grpSpLocks/>
          </p:cNvGrpSpPr>
          <p:nvPr/>
        </p:nvGrpSpPr>
        <p:grpSpPr bwMode="auto">
          <a:xfrm>
            <a:off x="1100877" y="3221480"/>
            <a:ext cx="273050" cy="77788"/>
            <a:chOff x="330" y="2328"/>
            <a:chExt cx="630" cy="408"/>
          </a:xfrm>
        </p:grpSpPr>
        <p:sp>
          <p:nvSpPr>
            <p:cNvPr id="67" name="AutoShape 66"/>
            <p:cNvSpPr>
              <a:spLocks noChangeArrowheads="1"/>
            </p:cNvSpPr>
            <p:nvPr/>
          </p:nvSpPr>
          <p:spPr bwMode="auto">
            <a:xfrm>
              <a:off x="330" y="2340"/>
              <a:ext cx="624" cy="396"/>
            </a:xfrm>
            <a:prstGeom prst="can">
              <a:avLst>
                <a:gd name="adj" fmla="val 50000"/>
              </a:avLst>
            </a:prstGeom>
            <a:solidFill>
              <a:schemeClr val="accent1"/>
            </a:solidFill>
            <a:ln w="12700">
              <a:solidFill>
                <a:schemeClr val="tx1"/>
              </a:solidFill>
              <a:round/>
              <a:headEnd type="none" w="sm" len="sm"/>
              <a:tailEnd type="none" w="sm" len="sm"/>
            </a:ln>
          </p:spPr>
          <p:txBody>
            <a:bodyPr wrap="none" anchor="ctr"/>
            <a:lstStyle/>
            <a:p>
              <a:pPr algn="l"/>
              <a:endParaRPr lang="en-US" sz="1400" dirty="0"/>
            </a:p>
          </p:txBody>
        </p:sp>
        <p:sp>
          <p:nvSpPr>
            <p:cNvPr id="68" name="AutoShape 67"/>
            <p:cNvSpPr>
              <a:spLocks noChangeArrowheads="1"/>
            </p:cNvSpPr>
            <p:nvPr/>
          </p:nvSpPr>
          <p:spPr bwMode="auto">
            <a:xfrm>
              <a:off x="336" y="2412"/>
              <a:ext cx="222" cy="66"/>
            </a:xfrm>
            <a:prstGeom prst="rightArrow">
              <a:avLst>
                <a:gd name="adj1" fmla="val 50000"/>
                <a:gd name="adj2" fmla="val 84091"/>
              </a:avLst>
            </a:prstGeom>
            <a:solidFill>
              <a:srgbClr val="FFFFCC"/>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lstStyle/>
            <a:p>
              <a:pPr algn="l"/>
              <a:endParaRPr lang="en-US" sz="1400" dirty="0"/>
            </a:p>
          </p:txBody>
        </p:sp>
        <p:sp>
          <p:nvSpPr>
            <p:cNvPr id="69" name="AutoShape 68"/>
            <p:cNvSpPr>
              <a:spLocks noChangeArrowheads="1"/>
            </p:cNvSpPr>
            <p:nvPr/>
          </p:nvSpPr>
          <p:spPr bwMode="auto">
            <a:xfrm>
              <a:off x="738" y="2406"/>
              <a:ext cx="222" cy="66"/>
            </a:xfrm>
            <a:prstGeom prst="rightArrow">
              <a:avLst>
                <a:gd name="adj1" fmla="val 50000"/>
                <a:gd name="adj2" fmla="val 84091"/>
              </a:avLst>
            </a:prstGeom>
            <a:solidFill>
              <a:srgbClr val="FFFFCC"/>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lstStyle/>
            <a:p>
              <a:pPr algn="l"/>
              <a:endParaRPr lang="en-US" sz="1400" dirty="0"/>
            </a:p>
          </p:txBody>
        </p:sp>
        <p:sp>
          <p:nvSpPr>
            <p:cNvPr id="70" name="AutoShape 69"/>
            <p:cNvSpPr>
              <a:spLocks noChangeArrowheads="1"/>
            </p:cNvSpPr>
            <p:nvPr/>
          </p:nvSpPr>
          <p:spPr bwMode="auto">
            <a:xfrm rot="-5400000">
              <a:off x="588" y="2442"/>
              <a:ext cx="102" cy="90"/>
            </a:xfrm>
            <a:prstGeom prst="rightArrow">
              <a:avLst>
                <a:gd name="adj1" fmla="val 50000"/>
                <a:gd name="adj2" fmla="val 28333"/>
              </a:avLst>
            </a:prstGeom>
            <a:solidFill>
              <a:srgbClr val="FFFFCC"/>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vert="eaVert" wrap="none" anchor="ctr"/>
            <a:lstStyle/>
            <a:p>
              <a:pPr algn="l"/>
              <a:endParaRPr lang="en-US" sz="1400" dirty="0"/>
            </a:p>
          </p:txBody>
        </p:sp>
        <p:sp>
          <p:nvSpPr>
            <p:cNvPr id="71" name="AutoShape 70"/>
            <p:cNvSpPr>
              <a:spLocks noChangeArrowheads="1"/>
            </p:cNvSpPr>
            <p:nvPr/>
          </p:nvSpPr>
          <p:spPr bwMode="auto">
            <a:xfrm rot="-5400000">
              <a:off x="588" y="2334"/>
              <a:ext cx="102" cy="90"/>
            </a:xfrm>
            <a:prstGeom prst="rightArrow">
              <a:avLst>
                <a:gd name="adj1" fmla="val 50000"/>
                <a:gd name="adj2" fmla="val 28333"/>
              </a:avLst>
            </a:prstGeom>
            <a:solidFill>
              <a:srgbClr val="FFFFCC"/>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vert="eaVert" wrap="none" anchor="ctr"/>
            <a:lstStyle/>
            <a:p>
              <a:pPr algn="l"/>
              <a:endParaRPr lang="en-US" sz="1400" dirty="0"/>
            </a:p>
          </p:txBody>
        </p:sp>
      </p:grpSp>
      <p:sp>
        <p:nvSpPr>
          <p:cNvPr id="72" name="Line 71"/>
          <p:cNvSpPr>
            <a:spLocks noChangeShapeType="1"/>
          </p:cNvSpPr>
          <p:nvPr/>
        </p:nvSpPr>
        <p:spPr bwMode="auto">
          <a:xfrm flipH="1" flipV="1">
            <a:off x="988164" y="3446905"/>
            <a:ext cx="376238" cy="39688"/>
          </a:xfrm>
          <a:prstGeom prst="line">
            <a:avLst/>
          </a:prstGeom>
          <a:noFill/>
          <a:ln w="38100">
            <a:solidFill>
              <a:srgbClr val="99FF33"/>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73" name="Line 72"/>
          <p:cNvSpPr>
            <a:spLocks noChangeShapeType="1"/>
          </p:cNvSpPr>
          <p:nvPr/>
        </p:nvSpPr>
        <p:spPr bwMode="auto">
          <a:xfrm flipV="1">
            <a:off x="1327889" y="3072255"/>
            <a:ext cx="138113" cy="149225"/>
          </a:xfrm>
          <a:prstGeom prst="line">
            <a:avLst/>
          </a:prstGeom>
          <a:noFill/>
          <a:ln w="38100">
            <a:solidFill>
              <a:srgbClr val="99FF33"/>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74" name="Line 73"/>
          <p:cNvSpPr>
            <a:spLocks noChangeShapeType="1"/>
          </p:cNvSpPr>
          <p:nvPr/>
        </p:nvSpPr>
        <p:spPr bwMode="auto">
          <a:xfrm flipV="1">
            <a:off x="1383452" y="3254818"/>
            <a:ext cx="271462" cy="11112"/>
          </a:xfrm>
          <a:prstGeom prst="line">
            <a:avLst/>
          </a:prstGeom>
          <a:noFill/>
          <a:ln w="38100">
            <a:solidFill>
              <a:srgbClr val="99FF33"/>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75" name="Text Box 74"/>
          <p:cNvSpPr txBox="1">
            <a:spLocks noChangeArrowheads="1"/>
          </p:cNvSpPr>
          <p:nvPr/>
        </p:nvSpPr>
        <p:spPr bwMode="auto">
          <a:xfrm>
            <a:off x="800839" y="3434205"/>
            <a:ext cx="52228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0"/>
              </a:defRPr>
            </a:lvl9pPr>
          </a:lstStyle>
          <a:p>
            <a:r>
              <a:rPr lang="en-US" sz="1000" dirty="0"/>
              <a:t>LLAN</a:t>
            </a:r>
          </a:p>
        </p:txBody>
      </p:sp>
      <p:sp>
        <p:nvSpPr>
          <p:cNvPr id="76" name="Freeform 75"/>
          <p:cNvSpPr>
            <a:spLocks/>
          </p:cNvSpPr>
          <p:nvPr/>
        </p:nvSpPr>
        <p:spPr bwMode="auto">
          <a:xfrm flipV="1">
            <a:off x="1458064" y="2630930"/>
            <a:ext cx="107950" cy="446088"/>
          </a:xfrm>
          <a:custGeom>
            <a:avLst/>
            <a:gdLst>
              <a:gd name="T0" fmla="*/ 0 w 327"/>
              <a:gd name="T1" fmla="*/ 0 h 464"/>
              <a:gd name="T2" fmla="*/ 2147483647 w 327"/>
              <a:gd name="T3" fmla="*/ 2147483647 h 464"/>
              <a:gd name="T4" fmla="*/ 2147483647 w 327"/>
              <a:gd name="T5" fmla="*/ 2147483647 h 464"/>
              <a:gd name="T6" fmla="*/ 2147483647 w 327"/>
              <a:gd name="T7" fmla="*/ 2147483647 h 464"/>
              <a:gd name="T8" fmla="*/ 0 60000 65536"/>
              <a:gd name="T9" fmla="*/ 0 60000 65536"/>
              <a:gd name="T10" fmla="*/ 0 60000 65536"/>
              <a:gd name="T11" fmla="*/ 0 60000 65536"/>
              <a:gd name="T12" fmla="*/ 0 w 327"/>
              <a:gd name="T13" fmla="*/ 0 h 464"/>
              <a:gd name="T14" fmla="*/ 327 w 327"/>
              <a:gd name="T15" fmla="*/ 464 h 464"/>
            </a:gdLst>
            <a:ahLst/>
            <a:cxnLst>
              <a:cxn ang="T8">
                <a:pos x="T0" y="T1"/>
              </a:cxn>
              <a:cxn ang="T9">
                <a:pos x="T2" y="T3"/>
              </a:cxn>
              <a:cxn ang="T10">
                <a:pos x="T4" y="T5"/>
              </a:cxn>
              <a:cxn ang="T11">
                <a:pos x="T6" y="T7"/>
              </a:cxn>
            </a:cxnLst>
            <a:rect l="T12" t="T13" r="T14" b="T15"/>
            <a:pathLst>
              <a:path w="327" h="464">
                <a:moveTo>
                  <a:pt x="0" y="0"/>
                </a:moveTo>
                <a:lnTo>
                  <a:pt x="155" y="266"/>
                </a:lnTo>
                <a:lnTo>
                  <a:pt x="198" y="206"/>
                </a:lnTo>
                <a:lnTo>
                  <a:pt x="327" y="464"/>
                </a:lnTo>
              </a:path>
            </a:pathLst>
          </a:custGeom>
          <a:noFill/>
          <a:ln w="19050">
            <a:solidFill>
              <a:schemeClr val="accent2"/>
            </a:solidFill>
            <a:round/>
            <a:headEnd type="arrow" w="sm" len="sm"/>
            <a:tailEnd type="arrow" w="sm" len="sm"/>
          </a:ln>
          <a:extLst>
            <a:ext uri="{909E8E84-426E-40dd-AFC4-6F175D3DCCD1}">
              <a14:hiddenFill xmlns:a14="http://schemas.microsoft.com/office/drawing/2010/main" xmlns="">
                <a:solidFill>
                  <a:srgbClr val="FFFFFF"/>
                </a:solidFill>
              </a14:hiddenFill>
            </a:ext>
          </a:extLst>
        </p:spPr>
        <p:txBody>
          <a:bodyPr rot="10800000"/>
          <a:lstStyle/>
          <a:p>
            <a:endParaRPr lang="en-US" dirty="0"/>
          </a:p>
        </p:txBody>
      </p:sp>
      <p:grpSp>
        <p:nvGrpSpPr>
          <p:cNvPr id="77" name="Group 76"/>
          <p:cNvGrpSpPr>
            <a:grpSpLocks noChangeAspect="1"/>
          </p:cNvGrpSpPr>
          <p:nvPr/>
        </p:nvGrpSpPr>
        <p:grpSpPr bwMode="auto">
          <a:xfrm>
            <a:off x="1386627" y="2094355"/>
            <a:ext cx="611187" cy="511175"/>
            <a:chOff x="572" y="1217"/>
            <a:chExt cx="436" cy="366"/>
          </a:xfrm>
        </p:grpSpPr>
        <p:pic>
          <p:nvPicPr>
            <p:cNvPr id="78" name="Picture 77"/>
            <p:cNvPicPr>
              <a:picLocks noChangeAspect="1" noChangeArrowheads="1"/>
            </p:cNvPicPr>
            <p:nvPr/>
          </p:nvPicPr>
          <p:blipFill>
            <a:blip r:embed="rId11" cstate="print">
              <a:extLst>
                <a:ext uri="{28A0092B-C50C-407E-A947-70E740481C1C}">
                  <a14:useLocalDpi xmlns:a14="http://schemas.microsoft.com/office/drawing/2010/main" xmlns=""/>
                </a:ext>
              </a:extLst>
            </a:blip>
            <a:srcRect/>
            <a:stretch>
              <a:fillRect/>
            </a:stretch>
          </p:blipFill>
          <p:spPr bwMode="auto">
            <a:xfrm>
              <a:off x="572" y="1217"/>
              <a:ext cx="436" cy="3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9" name="Picture 78"/>
            <p:cNvPicPr>
              <a:picLocks noChangeAspect="1" noChangeArrowheads="1"/>
            </p:cNvPicPr>
            <p:nvPr/>
          </p:nvPicPr>
          <p:blipFill>
            <a:blip r:embed="rId12" cstate="print">
              <a:extLst>
                <a:ext uri="{28A0092B-C50C-407E-A947-70E740481C1C}">
                  <a14:useLocalDpi xmlns:a14="http://schemas.microsoft.com/office/drawing/2010/main" xmlns=""/>
                </a:ext>
              </a:extLst>
            </a:blip>
            <a:srcRect/>
            <a:stretch>
              <a:fillRect/>
            </a:stretch>
          </p:blipFill>
          <p:spPr bwMode="auto">
            <a:xfrm rot="261841">
              <a:off x="788" y="1304"/>
              <a:ext cx="121"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grpSp>
          <p:nvGrpSpPr>
            <p:cNvPr id="80" name="Group 79"/>
            <p:cNvGrpSpPr>
              <a:grpSpLocks noChangeAspect="1"/>
            </p:cNvGrpSpPr>
            <p:nvPr/>
          </p:nvGrpSpPr>
          <p:grpSpPr bwMode="auto">
            <a:xfrm>
              <a:off x="761" y="1307"/>
              <a:ext cx="144" cy="141"/>
              <a:chOff x="1536" y="1380"/>
              <a:chExt cx="144" cy="141"/>
            </a:xfrm>
          </p:grpSpPr>
          <p:sp>
            <p:nvSpPr>
              <p:cNvPr id="81" name="Rectangle 80"/>
              <p:cNvSpPr>
                <a:spLocks noChangeAspect="1" noChangeArrowheads="1"/>
              </p:cNvSpPr>
              <p:nvPr/>
            </p:nvSpPr>
            <p:spPr bwMode="auto">
              <a:xfrm>
                <a:off x="1536" y="1389"/>
                <a:ext cx="144" cy="109"/>
              </a:xfrm>
              <a:prstGeom prst="rect">
                <a:avLst/>
              </a:prstGeom>
              <a:solidFill>
                <a:srgbClr val="FFFF66"/>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lstStyle/>
              <a:p>
                <a:endParaRPr lang="en-US" sz="1400" dirty="0"/>
              </a:p>
            </p:txBody>
          </p:sp>
          <p:pic>
            <p:nvPicPr>
              <p:cNvPr id="82" name="Picture 81"/>
              <p:cNvPicPr>
                <a:picLocks noChangeAspect="1" noChangeArrowheads="1"/>
              </p:cNvPicPr>
              <p:nvPr/>
            </p:nvPicPr>
            <p:blipFill>
              <a:blip r:embed="rId13" cstate="print">
                <a:extLst>
                  <a:ext uri="{28A0092B-C50C-407E-A947-70E740481C1C}">
                    <a14:useLocalDpi xmlns:a14="http://schemas.microsoft.com/office/drawing/2010/main" xmlns=""/>
                  </a:ext>
                </a:extLst>
              </a:blip>
              <a:srcRect/>
              <a:stretch>
                <a:fillRect/>
              </a:stretch>
            </p:blipFill>
            <p:spPr bwMode="auto">
              <a:xfrm>
                <a:off x="1539" y="1380"/>
                <a:ext cx="141"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grpSp>
      </p:grpSp>
      <p:grpSp>
        <p:nvGrpSpPr>
          <p:cNvPr id="83" name="Group 82"/>
          <p:cNvGrpSpPr>
            <a:grpSpLocks noChangeAspect="1"/>
          </p:cNvGrpSpPr>
          <p:nvPr/>
        </p:nvGrpSpPr>
        <p:grpSpPr bwMode="auto">
          <a:xfrm>
            <a:off x="151552" y="2207068"/>
            <a:ext cx="609600" cy="512762"/>
            <a:chOff x="48" y="1265"/>
            <a:chExt cx="436" cy="367"/>
          </a:xfrm>
        </p:grpSpPr>
        <p:pic>
          <p:nvPicPr>
            <p:cNvPr id="84" name="Picture 83"/>
            <p:cNvPicPr>
              <a:picLocks noChangeAspect="1" noChangeArrowheads="1"/>
            </p:cNvPicPr>
            <p:nvPr/>
          </p:nvPicPr>
          <p:blipFill>
            <a:blip r:embed="rId11" cstate="print">
              <a:extLst>
                <a:ext uri="{28A0092B-C50C-407E-A947-70E740481C1C}">
                  <a14:useLocalDpi xmlns:a14="http://schemas.microsoft.com/office/drawing/2010/main" xmlns=""/>
                </a:ext>
              </a:extLst>
            </a:blip>
            <a:srcRect/>
            <a:stretch>
              <a:fillRect/>
            </a:stretch>
          </p:blipFill>
          <p:spPr bwMode="auto">
            <a:xfrm>
              <a:off x="48" y="1265"/>
              <a:ext cx="436" cy="3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5" name="Picture 84"/>
            <p:cNvPicPr>
              <a:picLocks noChangeAspect="1" noChangeArrowheads="1"/>
            </p:cNvPicPr>
            <p:nvPr/>
          </p:nvPicPr>
          <p:blipFill>
            <a:blip r:embed="rId14" cstate="print">
              <a:extLst>
                <a:ext uri="{28A0092B-C50C-407E-A947-70E740481C1C}">
                  <a14:useLocalDpi xmlns:a14="http://schemas.microsoft.com/office/drawing/2010/main" xmlns=""/>
                </a:ext>
              </a:extLst>
            </a:blip>
            <a:srcRect/>
            <a:stretch>
              <a:fillRect/>
            </a:stretch>
          </p:blipFill>
          <p:spPr bwMode="auto">
            <a:xfrm rot="261841">
              <a:off x="264" y="1353"/>
              <a:ext cx="121" cy="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grpSp>
          <p:nvGrpSpPr>
            <p:cNvPr id="86" name="Group 85"/>
            <p:cNvGrpSpPr>
              <a:grpSpLocks noChangeAspect="1"/>
            </p:cNvGrpSpPr>
            <p:nvPr/>
          </p:nvGrpSpPr>
          <p:grpSpPr bwMode="auto">
            <a:xfrm>
              <a:off x="244" y="1354"/>
              <a:ext cx="144" cy="141"/>
              <a:chOff x="816" y="1344"/>
              <a:chExt cx="144" cy="141"/>
            </a:xfrm>
          </p:grpSpPr>
          <p:sp>
            <p:nvSpPr>
              <p:cNvPr id="87" name="Rectangle 86"/>
              <p:cNvSpPr>
                <a:spLocks noChangeAspect="1" noChangeArrowheads="1"/>
              </p:cNvSpPr>
              <p:nvPr/>
            </p:nvSpPr>
            <p:spPr bwMode="auto">
              <a:xfrm>
                <a:off x="816" y="1353"/>
                <a:ext cx="144" cy="109"/>
              </a:xfrm>
              <a:prstGeom prst="rect">
                <a:avLst/>
              </a:prstGeom>
              <a:solidFill>
                <a:schemeClr val="accent1"/>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lstStyle/>
              <a:p>
                <a:endParaRPr lang="en-US" sz="1400" dirty="0"/>
              </a:p>
            </p:txBody>
          </p:sp>
          <p:pic>
            <p:nvPicPr>
              <p:cNvPr id="88" name="Picture 87"/>
              <p:cNvPicPr>
                <a:picLocks noChangeAspect="1" noChangeArrowheads="1"/>
              </p:cNvPicPr>
              <p:nvPr/>
            </p:nvPicPr>
            <p:blipFill>
              <a:blip r:embed="rId13" cstate="print">
                <a:extLst>
                  <a:ext uri="{28A0092B-C50C-407E-A947-70E740481C1C}">
                    <a14:useLocalDpi xmlns:a14="http://schemas.microsoft.com/office/drawing/2010/main" xmlns=""/>
                  </a:ext>
                </a:extLst>
              </a:blip>
              <a:srcRect/>
              <a:stretch>
                <a:fillRect/>
              </a:stretch>
            </p:blipFill>
            <p:spPr bwMode="auto">
              <a:xfrm>
                <a:off x="816" y="1344"/>
                <a:ext cx="141"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grpSp>
      </p:grpSp>
      <p:grpSp>
        <p:nvGrpSpPr>
          <p:cNvPr id="89" name="Group 88"/>
          <p:cNvGrpSpPr>
            <a:grpSpLocks noChangeAspect="1"/>
          </p:cNvGrpSpPr>
          <p:nvPr/>
        </p:nvGrpSpPr>
        <p:grpSpPr bwMode="auto">
          <a:xfrm>
            <a:off x="761152" y="1826068"/>
            <a:ext cx="611187" cy="514350"/>
            <a:chOff x="-259" y="2274"/>
            <a:chExt cx="435" cy="366"/>
          </a:xfrm>
        </p:grpSpPr>
        <p:pic>
          <p:nvPicPr>
            <p:cNvPr id="90" name="Picture 89"/>
            <p:cNvPicPr>
              <a:picLocks noChangeAspect="1" noChangeArrowheads="1"/>
            </p:cNvPicPr>
            <p:nvPr/>
          </p:nvPicPr>
          <p:blipFill>
            <a:blip r:embed="rId15" cstate="print">
              <a:extLst>
                <a:ext uri="{28A0092B-C50C-407E-A947-70E740481C1C}">
                  <a14:useLocalDpi xmlns:a14="http://schemas.microsoft.com/office/drawing/2010/main" xmlns=""/>
                </a:ext>
              </a:extLst>
            </a:blip>
            <a:srcRect/>
            <a:stretch>
              <a:fillRect/>
            </a:stretch>
          </p:blipFill>
          <p:spPr bwMode="auto">
            <a:xfrm>
              <a:off x="-259" y="2274"/>
              <a:ext cx="435" cy="3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1" name="Picture 90"/>
            <p:cNvPicPr>
              <a:picLocks noChangeAspect="1" noChangeArrowheads="1"/>
            </p:cNvPicPr>
            <p:nvPr/>
          </p:nvPicPr>
          <p:blipFill>
            <a:blip r:embed="rId12" cstate="print">
              <a:extLst>
                <a:ext uri="{28A0092B-C50C-407E-A947-70E740481C1C}">
                  <a14:useLocalDpi xmlns:a14="http://schemas.microsoft.com/office/drawing/2010/main" xmlns=""/>
                </a:ext>
              </a:extLst>
            </a:blip>
            <a:srcRect/>
            <a:stretch>
              <a:fillRect/>
            </a:stretch>
          </p:blipFill>
          <p:spPr bwMode="auto">
            <a:xfrm rot="261841">
              <a:off x="-43" y="2361"/>
              <a:ext cx="12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grpSp>
          <p:nvGrpSpPr>
            <p:cNvPr id="92" name="Group 91"/>
            <p:cNvGrpSpPr>
              <a:grpSpLocks noChangeAspect="1"/>
            </p:cNvGrpSpPr>
            <p:nvPr/>
          </p:nvGrpSpPr>
          <p:grpSpPr bwMode="auto">
            <a:xfrm>
              <a:off x="-64" y="2359"/>
              <a:ext cx="144" cy="141"/>
              <a:chOff x="672" y="1587"/>
              <a:chExt cx="144" cy="141"/>
            </a:xfrm>
          </p:grpSpPr>
          <p:sp>
            <p:nvSpPr>
              <p:cNvPr id="93" name="Rectangle 92"/>
              <p:cNvSpPr>
                <a:spLocks noChangeAspect="1" noChangeArrowheads="1"/>
              </p:cNvSpPr>
              <p:nvPr/>
            </p:nvSpPr>
            <p:spPr bwMode="auto">
              <a:xfrm>
                <a:off x="672" y="1596"/>
                <a:ext cx="144" cy="109"/>
              </a:xfrm>
              <a:prstGeom prst="rect">
                <a:avLst/>
              </a:prstGeom>
              <a:solidFill>
                <a:schemeClr val="accent2"/>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lstStyle/>
              <a:p>
                <a:endParaRPr lang="en-US" sz="1400" dirty="0"/>
              </a:p>
            </p:txBody>
          </p:sp>
          <p:pic>
            <p:nvPicPr>
              <p:cNvPr id="94" name="Picture 93"/>
              <p:cNvPicPr>
                <a:picLocks noChangeAspect="1" noChangeArrowheads="1"/>
              </p:cNvPicPr>
              <p:nvPr/>
            </p:nvPicPr>
            <p:blipFill>
              <a:blip r:embed="rId13" cstate="print">
                <a:extLst>
                  <a:ext uri="{28A0092B-C50C-407E-A947-70E740481C1C}">
                    <a14:useLocalDpi xmlns:a14="http://schemas.microsoft.com/office/drawing/2010/main" xmlns=""/>
                  </a:ext>
                </a:extLst>
              </a:blip>
              <a:srcRect/>
              <a:stretch>
                <a:fillRect/>
              </a:stretch>
            </p:blipFill>
            <p:spPr bwMode="auto">
              <a:xfrm>
                <a:off x="672" y="1587"/>
                <a:ext cx="141"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grpSp>
      </p:grpSp>
      <p:sp>
        <p:nvSpPr>
          <p:cNvPr id="95" name="Freeform 94"/>
          <p:cNvSpPr>
            <a:spLocks/>
          </p:cNvSpPr>
          <p:nvPr/>
        </p:nvSpPr>
        <p:spPr bwMode="auto">
          <a:xfrm>
            <a:off x="403964" y="2719830"/>
            <a:ext cx="179388" cy="446088"/>
          </a:xfrm>
          <a:custGeom>
            <a:avLst/>
            <a:gdLst>
              <a:gd name="T0" fmla="*/ 0 w 327"/>
              <a:gd name="T1" fmla="*/ 0 h 464"/>
              <a:gd name="T2" fmla="*/ 2147483647 w 327"/>
              <a:gd name="T3" fmla="*/ 2147483647 h 464"/>
              <a:gd name="T4" fmla="*/ 2147483647 w 327"/>
              <a:gd name="T5" fmla="*/ 2147483647 h 464"/>
              <a:gd name="T6" fmla="*/ 2147483647 w 327"/>
              <a:gd name="T7" fmla="*/ 2147483647 h 464"/>
              <a:gd name="T8" fmla="*/ 0 60000 65536"/>
              <a:gd name="T9" fmla="*/ 0 60000 65536"/>
              <a:gd name="T10" fmla="*/ 0 60000 65536"/>
              <a:gd name="T11" fmla="*/ 0 60000 65536"/>
              <a:gd name="T12" fmla="*/ 0 w 327"/>
              <a:gd name="T13" fmla="*/ 0 h 464"/>
              <a:gd name="T14" fmla="*/ 327 w 327"/>
              <a:gd name="T15" fmla="*/ 464 h 464"/>
            </a:gdLst>
            <a:ahLst/>
            <a:cxnLst>
              <a:cxn ang="T8">
                <a:pos x="T0" y="T1"/>
              </a:cxn>
              <a:cxn ang="T9">
                <a:pos x="T2" y="T3"/>
              </a:cxn>
              <a:cxn ang="T10">
                <a:pos x="T4" y="T5"/>
              </a:cxn>
              <a:cxn ang="T11">
                <a:pos x="T6" y="T7"/>
              </a:cxn>
            </a:cxnLst>
            <a:rect l="T12" t="T13" r="T14" b="T15"/>
            <a:pathLst>
              <a:path w="327" h="464">
                <a:moveTo>
                  <a:pt x="0" y="0"/>
                </a:moveTo>
                <a:lnTo>
                  <a:pt x="155" y="266"/>
                </a:lnTo>
                <a:lnTo>
                  <a:pt x="198" y="206"/>
                </a:lnTo>
                <a:lnTo>
                  <a:pt x="327" y="464"/>
                </a:lnTo>
              </a:path>
            </a:pathLst>
          </a:custGeom>
          <a:noFill/>
          <a:ln w="19050">
            <a:solidFill>
              <a:schemeClr val="accent2"/>
            </a:solidFill>
            <a:round/>
            <a:headEnd type="arrow" w="sm" len="sm"/>
            <a:tailEnd type="arrow" w="sm" len="sm"/>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96" name="Freeform 95"/>
          <p:cNvSpPr>
            <a:spLocks/>
          </p:cNvSpPr>
          <p:nvPr/>
        </p:nvSpPr>
        <p:spPr bwMode="auto">
          <a:xfrm>
            <a:off x="940539" y="2273743"/>
            <a:ext cx="268288" cy="714375"/>
          </a:xfrm>
          <a:custGeom>
            <a:avLst/>
            <a:gdLst>
              <a:gd name="T0" fmla="*/ 0 w 327"/>
              <a:gd name="T1" fmla="*/ 0 h 464"/>
              <a:gd name="T2" fmla="*/ 2147483647 w 327"/>
              <a:gd name="T3" fmla="*/ 2147483647 h 464"/>
              <a:gd name="T4" fmla="*/ 2147483647 w 327"/>
              <a:gd name="T5" fmla="*/ 2147483647 h 464"/>
              <a:gd name="T6" fmla="*/ 2147483647 w 327"/>
              <a:gd name="T7" fmla="*/ 2147483647 h 464"/>
              <a:gd name="T8" fmla="*/ 0 60000 65536"/>
              <a:gd name="T9" fmla="*/ 0 60000 65536"/>
              <a:gd name="T10" fmla="*/ 0 60000 65536"/>
              <a:gd name="T11" fmla="*/ 0 60000 65536"/>
              <a:gd name="T12" fmla="*/ 0 w 327"/>
              <a:gd name="T13" fmla="*/ 0 h 464"/>
              <a:gd name="T14" fmla="*/ 327 w 327"/>
              <a:gd name="T15" fmla="*/ 464 h 464"/>
            </a:gdLst>
            <a:ahLst/>
            <a:cxnLst>
              <a:cxn ang="T8">
                <a:pos x="T0" y="T1"/>
              </a:cxn>
              <a:cxn ang="T9">
                <a:pos x="T2" y="T3"/>
              </a:cxn>
              <a:cxn ang="T10">
                <a:pos x="T4" y="T5"/>
              </a:cxn>
              <a:cxn ang="T11">
                <a:pos x="T6" y="T7"/>
              </a:cxn>
            </a:cxnLst>
            <a:rect l="T12" t="T13" r="T14" b="T15"/>
            <a:pathLst>
              <a:path w="327" h="464">
                <a:moveTo>
                  <a:pt x="0" y="0"/>
                </a:moveTo>
                <a:lnTo>
                  <a:pt x="155" y="266"/>
                </a:lnTo>
                <a:lnTo>
                  <a:pt x="198" y="206"/>
                </a:lnTo>
                <a:lnTo>
                  <a:pt x="327" y="464"/>
                </a:lnTo>
              </a:path>
            </a:pathLst>
          </a:custGeom>
          <a:noFill/>
          <a:ln w="19050">
            <a:solidFill>
              <a:schemeClr val="accent2"/>
            </a:solidFill>
            <a:round/>
            <a:headEnd type="arrow" w="sm" len="sm"/>
            <a:tailEnd type="arrow" w="sm" len="sm"/>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97" name="Line 96"/>
          <p:cNvSpPr>
            <a:spLocks noChangeShapeType="1"/>
          </p:cNvSpPr>
          <p:nvPr/>
        </p:nvSpPr>
        <p:spPr bwMode="auto">
          <a:xfrm flipH="1" flipV="1">
            <a:off x="1864464" y="3558030"/>
            <a:ext cx="3203575" cy="231775"/>
          </a:xfrm>
          <a:prstGeom prst="line">
            <a:avLst/>
          </a:prstGeom>
          <a:noFill/>
          <a:ln w="25400">
            <a:solidFill>
              <a:schemeClr val="accent2"/>
            </a:solidFill>
            <a:round/>
            <a:headEnd type="arrow" w="sm" len="sm"/>
            <a:tailEnd type="arrow" w="sm" len="sm"/>
          </a:ln>
          <a:extLst>
            <a:ext uri="{909E8E84-426E-40dd-AFC4-6F175D3DCCD1}">
              <a14:hiddenFill xmlns:a14="http://schemas.microsoft.com/office/drawing/2010/main" xmlns="">
                <a:noFill/>
              </a14:hiddenFill>
            </a:ext>
          </a:extLst>
        </p:spPr>
        <p:txBody>
          <a:bodyPr wrap="none" anchor="ctr"/>
          <a:lstStyle/>
          <a:p>
            <a:endParaRPr lang="en-US" dirty="0"/>
          </a:p>
        </p:txBody>
      </p:sp>
      <p:grpSp>
        <p:nvGrpSpPr>
          <p:cNvPr id="98" name="Group 97"/>
          <p:cNvGrpSpPr>
            <a:grpSpLocks/>
          </p:cNvGrpSpPr>
          <p:nvPr/>
        </p:nvGrpSpPr>
        <p:grpSpPr bwMode="auto">
          <a:xfrm>
            <a:off x="7020664" y="2383280"/>
            <a:ext cx="149225" cy="177800"/>
            <a:chOff x="2448" y="816"/>
            <a:chExt cx="144" cy="141"/>
          </a:xfrm>
        </p:grpSpPr>
        <p:sp>
          <p:nvSpPr>
            <p:cNvPr id="99" name="Rectangle 98"/>
            <p:cNvSpPr>
              <a:spLocks noChangeArrowheads="1"/>
            </p:cNvSpPr>
            <p:nvPr/>
          </p:nvSpPr>
          <p:spPr bwMode="auto">
            <a:xfrm>
              <a:off x="2448" y="825"/>
              <a:ext cx="144" cy="109"/>
            </a:xfrm>
            <a:prstGeom prst="rect">
              <a:avLst/>
            </a:prstGeom>
            <a:solidFill>
              <a:schemeClr val="accent1"/>
            </a:solidFill>
            <a:ln w="3175">
              <a:solidFill>
                <a:schemeClr val="tx1"/>
              </a:solidFill>
              <a:miter lim="800000"/>
              <a:headEnd type="none" w="sm" len="sm"/>
              <a:tailEnd type="none" w="sm" len="sm"/>
            </a:ln>
          </p:spPr>
          <p:txBody>
            <a:bodyPr wrap="none" anchor="ctr"/>
            <a:lstStyle/>
            <a:p>
              <a:endParaRPr lang="en-US" sz="1400" dirty="0"/>
            </a:p>
          </p:txBody>
        </p:sp>
        <p:pic>
          <p:nvPicPr>
            <p:cNvPr id="100" name="Picture 99"/>
            <p:cNvPicPr>
              <a:picLocks noChangeAspect="1" noChangeArrowheads="1"/>
            </p:cNvPicPr>
            <p:nvPr/>
          </p:nvPicPr>
          <p:blipFill>
            <a:blip r:embed="rId13" cstate="print">
              <a:extLst>
                <a:ext uri="{28A0092B-C50C-407E-A947-70E740481C1C}">
                  <a14:useLocalDpi xmlns:a14="http://schemas.microsoft.com/office/drawing/2010/main" xmlns=""/>
                </a:ext>
              </a:extLst>
            </a:blip>
            <a:srcRect/>
            <a:stretch>
              <a:fillRect/>
            </a:stretch>
          </p:blipFill>
          <p:spPr bwMode="auto">
            <a:xfrm>
              <a:off x="2448" y="816"/>
              <a:ext cx="141"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grpSp>
      <p:grpSp>
        <p:nvGrpSpPr>
          <p:cNvPr id="101" name="Group 100"/>
          <p:cNvGrpSpPr>
            <a:grpSpLocks/>
          </p:cNvGrpSpPr>
          <p:nvPr/>
        </p:nvGrpSpPr>
        <p:grpSpPr bwMode="auto">
          <a:xfrm>
            <a:off x="7827114" y="1849880"/>
            <a:ext cx="152400" cy="179388"/>
            <a:chOff x="3504" y="816"/>
            <a:chExt cx="144" cy="141"/>
          </a:xfrm>
        </p:grpSpPr>
        <p:sp>
          <p:nvSpPr>
            <p:cNvPr id="102" name="Rectangle 101"/>
            <p:cNvSpPr>
              <a:spLocks noChangeArrowheads="1"/>
            </p:cNvSpPr>
            <p:nvPr/>
          </p:nvSpPr>
          <p:spPr bwMode="auto">
            <a:xfrm>
              <a:off x="3504" y="825"/>
              <a:ext cx="144" cy="109"/>
            </a:xfrm>
            <a:prstGeom prst="rect">
              <a:avLst/>
            </a:prstGeom>
            <a:solidFill>
              <a:srgbClr val="FFFF66"/>
            </a:solidFill>
            <a:ln w="3175">
              <a:solidFill>
                <a:schemeClr val="tx1"/>
              </a:solidFill>
              <a:miter lim="800000"/>
              <a:headEnd type="none" w="sm" len="sm"/>
              <a:tailEnd type="none" w="sm" len="sm"/>
            </a:ln>
          </p:spPr>
          <p:txBody>
            <a:bodyPr wrap="none" anchor="ctr"/>
            <a:lstStyle/>
            <a:p>
              <a:endParaRPr lang="en-US" sz="1400" dirty="0"/>
            </a:p>
          </p:txBody>
        </p:sp>
        <p:pic>
          <p:nvPicPr>
            <p:cNvPr id="103" name="Picture 102"/>
            <p:cNvPicPr>
              <a:picLocks noChangeAspect="1" noChangeArrowheads="1"/>
            </p:cNvPicPr>
            <p:nvPr/>
          </p:nvPicPr>
          <p:blipFill>
            <a:blip r:embed="rId13" cstate="print">
              <a:extLst>
                <a:ext uri="{28A0092B-C50C-407E-A947-70E740481C1C}">
                  <a14:useLocalDpi xmlns:a14="http://schemas.microsoft.com/office/drawing/2010/main" xmlns=""/>
                </a:ext>
              </a:extLst>
            </a:blip>
            <a:srcRect/>
            <a:stretch>
              <a:fillRect/>
            </a:stretch>
          </p:blipFill>
          <p:spPr bwMode="auto">
            <a:xfrm>
              <a:off x="3504" y="816"/>
              <a:ext cx="141"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grpSp>
      <p:grpSp>
        <p:nvGrpSpPr>
          <p:cNvPr id="104" name="Group 103"/>
          <p:cNvGrpSpPr>
            <a:grpSpLocks/>
          </p:cNvGrpSpPr>
          <p:nvPr/>
        </p:nvGrpSpPr>
        <p:grpSpPr bwMode="auto">
          <a:xfrm>
            <a:off x="7827114" y="2029268"/>
            <a:ext cx="152400" cy="177800"/>
            <a:chOff x="3504" y="816"/>
            <a:chExt cx="144" cy="141"/>
          </a:xfrm>
        </p:grpSpPr>
        <p:sp>
          <p:nvSpPr>
            <p:cNvPr id="105" name="Rectangle 104"/>
            <p:cNvSpPr>
              <a:spLocks noChangeArrowheads="1"/>
            </p:cNvSpPr>
            <p:nvPr/>
          </p:nvSpPr>
          <p:spPr bwMode="auto">
            <a:xfrm>
              <a:off x="3504" y="825"/>
              <a:ext cx="144" cy="109"/>
            </a:xfrm>
            <a:prstGeom prst="rect">
              <a:avLst/>
            </a:prstGeom>
            <a:solidFill>
              <a:srgbClr val="FFFF66"/>
            </a:solidFill>
            <a:ln w="3175">
              <a:solidFill>
                <a:schemeClr val="tx1"/>
              </a:solidFill>
              <a:miter lim="800000"/>
              <a:headEnd type="none" w="sm" len="sm"/>
              <a:tailEnd type="none" w="sm" len="sm"/>
            </a:ln>
          </p:spPr>
          <p:txBody>
            <a:bodyPr wrap="none" anchor="ctr"/>
            <a:lstStyle/>
            <a:p>
              <a:endParaRPr lang="en-US" sz="1400" dirty="0"/>
            </a:p>
          </p:txBody>
        </p:sp>
        <p:pic>
          <p:nvPicPr>
            <p:cNvPr id="106" name="Picture 105"/>
            <p:cNvPicPr>
              <a:picLocks noChangeAspect="1" noChangeArrowheads="1"/>
            </p:cNvPicPr>
            <p:nvPr/>
          </p:nvPicPr>
          <p:blipFill>
            <a:blip r:embed="rId13" cstate="print">
              <a:extLst>
                <a:ext uri="{28A0092B-C50C-407E-A947-70E740481C1C}">
                  <a14:useLocalDpi xmlns:a14="http://schemas.microsoft.com/office/drawing/2010/main" xmlns=""/>
                </a:ext>
              </a:extLst>
            </a:blip>
            <a:srcRect/>
            <a:stretch>
              <a:fillRect/>
            </a:stretch>
          </p:blipFill>
          <p:spPr bwMode="auto">
            <a:xfrm>
              <a:off x="3504" y="816"/>
              <a:ext cx="141"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grpSp>
      <p:grpSp>
        <p:nvGrpSpPr>
          <p:cNvPr id="107" name="Group 106"/>
          <p:cNvGrpSpPr>
            <a:grpSpLocks/>
          </p:cNvGrpSpPr>
          <p:nvPr/>
        </p:nvGrpSpPr>
        <p:grpSpPr bwMode="auto">
          <a:xfrm>
            <a:off x="8031902" y="2029268"/>
            <a:ext cx="152400" cy="177800"/>
            <a:chOff x="3504" y="816"/>
            <a:chExt cx="144" cy="141"/>
          </a:xfrm>
        </p:grpSpPr>
        <p:sp>
          <p:nvSpPr>
            <p:cNvPr id="108" name="Rectangle 107"/>
            <p:cNvSpPr>
              <a:spLocks noChangeArrowheads="1"/>
            </p:cNvSpPr>
            <p:nvPr/>
          </p:nvSpPr>
          <p:spPr bwMode="auto">
            <a:xfrm>
              <a:off x="3504" y="825"/>
              <a:ext cx="144" cy="109"/>
            </a:xfrm>
            <a:prstGeom prst="rect">
              <a:avLst/>
            </a:prstGeom>
            <a:solidFill>
              <a:srgbClr val="FFFF66"/>
            </a:solidFill>
            <a:ln w="3175">
              <a:solidFill>
                <a:schemeClr val="tx1"/>
              </a:solidFill>
              <a:miter lim="800000"/>
              <a:headEnd type="none" w="sm" len="sm"/>
              <a:tailEnd type="none" w="sm" len="sm"/>
            </a:ln>
          </p:spPr>
          <p:txBody>
            <a:bodyPr wrap="none" anchor="ctr"/>
            <a:lstStyle/>
            <a:p>
              <a:endParaRPr lang="en-US" sz="1400" dirty="0"/>
            </a:p>
          </p:txBody>
        </p:sp>
        <p:pic>
          <p:nvPicPr>
            <p:cNvPr id="109" name="Picture 108"/>
            <p:cNvPicPr>
              <a:picLocks noChangeAspect="1" noChangeArrowheads="1"/>
            </p:cNvPicPr>
            <p:nvPr/>
          </p:nvPicPr>
          <p:blipFill>
            <a:blip r:embed="rId13" cstate="print">
              <a:extLst>
                <a:ext uri="{28A0092B-C50C-407E-A947-70E740481C1C}">
                  <a14:useLocalDpi xmlns:a14="http://schemas.microsoft.com/office/drawing/2010/main" xmlns=""/>
                </a:ext>
              </a:extLst>
            </a:blip>
            <a:srcRect/>
            <a:stretch>
              <a:fillRect/>
            </a:stretch>
          </p:blipFill>
          <p:spPr bwMode="auto">
            <a:xfrm>
              <a:off x="3504" y="816"/>
              <a:ext cx="141"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grpSp>
      <p:grpSp>
        <p:nvGrpSpPr>
          <p:cNvPr id="110" name="Group 109"/>
          <p:cNvGrpSpPr>
            <a:grpSpLocks/>
          </p:cNvGrpSpPr>
          <p:nvPr/>
        </p:nvGrpSpPr>
        <p:grpSpPr bwMode="auto">
          <a:xfrm>
            <a:off x="8031902" y="1849880"/>
            <a:ext cx="152400" cy="179388"/>
            <a:chOff x="3504" y="816"/>
            <a:chExt cx="144" cy="141"/>
          </a:xfrm>
        </p:grpSpPr>
        <p:sp>
          <p:nvSpPr>
            <p:cNvPr id="111" name="Rectangle 110"/>
            <p:cNvSpPr>
              <a:spLocks noChangeArrowheads="1"/>
            </p:cNvSpPr>
            <p:nvPr/>
          </p:nvSpPr>
          <p:spPr bwMode="auto">
            <a:xfrm>
              <a:off x="3504" y="825"/>
              <a:ext cx="144" cy="109"/>
            </a:xfrm>
            <a:prstGeom prst="rect">
              <a:avLst/>
            </a:prstGeom>
            <a:solidFill>
              <a:srgbClr val="FFFF66"/>
            </a:solidFill>
            <a:ln w="3175">
              <a:solidFill>
                <a:schemeClr val="tx1"/>
              </a:solidFill>
              <a:miter lim="800000"/>
              <a:headEnd type="none" w="sm" len="sm"/>
              <a:tailEnd type="none" w="sm" len="sm"/>
            </a:ln>
          </p:spPr>
          <p:txBody>
            <a:bodyPr wrap="none" anchor="ctr"/>
            <a:lstStyle/>
            <a:p>
              <a:endParaRPr lang="en-US" sz="1400" dirty="0"/>
            </a:p>
          </p:txBody>
        </p:sp>
        <p:pic>
          <p:nvPicPr>
            <p:cNvPr id="112" name="Picture 111"/>
            <p:cNvPicPr>
              <a:picLocks noChangeAspect="1" noChangeArrowheads="1"/>
            </p:cNvPicPr>
            <p:nvPr/>
          </p:nvPicPr>
          <p:blipFill>
            <a:blip r:embed="rId13" cstate="print">
              <a:extLst>
                <a:ext uri="{28A0092B-C50C-407E-A947-70E740481C1C}">
                  <a14:useLocalDpi xmlns:a14="http://schemas.microsoft.com/office/drawing/2010/main" xmlns=""/>
                </a:ext>
              </a:extLst>
            </a:blip>
            <a:srcRect/>
            <a:stretch>
              <a:fillRect/>
            </a:stretch>
          </p:blipFill>
          <p:spPr bwMode="auto">
            <a:xfrm>
              <a:off x="3504" y="816"/>
              <a:ext cx="141"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grpSp>
      <p:grpSp>
        <p:nvGrpSpPr>
          <p:cNvPr id="113" name="Group 112"/>
          <p:cNvGrpSpPr>
            <a:grpSpLocks/>
          </p:cNvGrpSpPr>
          <p:nvPr/>
        </p:nvGrpSpPr>
        <p:grpSpPr bwMode="auto">
          <a:xfrm>
            <a:off x="6841277" y="2029268"/>
            <a:ext cx="152400" cy="177800"/>
            <a:chOff x="3504" y="816"/>
            <a:chExt cx="144" cy="141"/>
          </a:xfrm>
        </p:grpSpPr>
        <p:sp>
          <p:nvSpPr>
            <p:cNvPr id="114" name="Rectangle 113"/>
            <p:cNvSpPr>
              <a:spLocks noChangeArrowheads="1"/>
            </p:cNvSpPr>
            <p:nvPr/>
          </p:nvSpPr>
          <p:spPr bwMode="auto">
            <a:xfrm>
              <a:off x="3504" y="825"/>
              <a:ext cx="144" cy="109"/>
            </a:xfrm>
            <a:prstGeom prst="rect">
              <a:avLst/>
            </a:prstGeom>
            <a:solidFill>
              <a:srgbClr val="FFFF66"/>
            </a:solidFill>
            <a:ln w="3175">
              <a:solidFill>
                <a:schemeClr val="tx1"/>
              </a:solidFill>
              <a:miter lim="800000"/>
              <a:headEnd type="none" w="sm" len="sm"/>
              <a:tailEnd type="none" w="sm" len="sm"/>
            </a:ln>
          </p:spPr>
          <p:txBody>
            <a:bodyPr wrap="none" anchor="ctr"/>
            <a:lstStyle/>
            <a:p>
              <a:endParaRPr lang="en-US" sz="1400" dirty="0"/>
            </a:p>
          </p:txBody>
        </p:sp>
        <p:pic>
          <p:nvPicPr>
            <p:cNvPr id="115" name="Picture 114"/>
            <p:cNvPicPr>
              <a:picLocks noChangeAspect="1" noChangeArrowheads="1"/>
            </p:cNvPicPr>
            <p:nvPr/>
          </p:nvPicPr>
          <p:blipFill>
            <a:blip r:embed="rId13" cstate="print">
              <a:extLst>
                <a:ext uri="{28A0092B-C50C-407E-A947-70E740481C1C}">
                  <a14:useLocalDpi xmlns:a14="http://schemas.microsoft.com/office/drawing/2010/main" xmlns=""/>
                </a:ext>
              </a:extLst>
            </a:blip>
            <a:srcRect/>
            <a:stretch>
              <a:fillRect/>
            </a:stretch>
          </p:blipFill>
          <p:spPr bwMode="auto">
            <a:xfrm>
              <a:off x="3504" y="816"/>
              <a:ext cx="141"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grpSp>
      <p:grpSp>
        <p:nvGrpSpPr>
          <p:cNvPr id="116" name="Group 115"/>
          <p:cNvGrpSpPr>
            <a:grpSpLocks/>
          </p:cNvGrpSpPr>
          <p:nvPr/>
        </p:nvGrpSpPr>
        <p:grpSpPr bwMode="auto">
          <a:xfrm>
            <a:off x="7046064" y="2029268"/>
            <a:ext cx="152400" cy="177800"/>
            <a:chOff x="3504" y="816"/>
            <a:chExt cx="144" cy="141"/>
          </a:xfrm>
        </p:grpSpPr>
        <p:sp>
          <p:nvSpPr>
            <p:cNvPr id="117" name="Rectangle 116"/>
            <p:cNvSpPr>
              <a:spLocks noChangeArrowheads="1"/>
            </p:cNvSpPr>
            <p:nvPr/>
          </p:nvSpPr>
          <p:spPr bwMode="auto">
            <a:xfrm>
              <a:off x="3504" y="825"/>
              <a:ext cx="144" cy="109"/>
            </a:xfrm>
            <a:prstGeom prst="rect">
              <a:avLst/>
            </a:prstGeom>
            <a:solidFill>
              <a:srgbClr val="FFFF66"/>
            </a:solidFill>
            <a:ln w="3175">
              <a:solidFill>
                <a:schemeClr val="tx1"/>
              </a:solidFill>
              <a:miter lim="800000"/>
              <a:headEnd type="none" w="sm" len="sm"/>
              <a:tailEnd type="none" w="sm" len="sm"/>
            </a:ln>
          </p:spPr>
          <p:txBody>
            <a:bodyPr wrap="none" anchor="ctr"/>
            <a:lstStyle/>
            <a:p>
              <a:endParaRPr lang="en-US" sz="1400" dirty="0"/>
            </a:p>
          </p:txBody>
        </p:sp>
        <p:pic>
          <p:nvPicPr>
            <p:cNvPr id="118" name="Picture 117"/>
            <p:cNvPicPr>
              <a:picLocks noChangeAspect="1" noChangeArrowheads="1"/>
            </p:cNvPicPr>
            <p:nvPr/>
          </p:nvPicPr>
          <p:blipFill>
            <a:blip r:embed="rId13" cstate="print">
              <a:extLst>
                <a:ext uri="{28A0092B-C50C-407E-A947-70E740481C1C}">
                  <a14:useLocalDpi xmlns:a14="http://schemas.microsoft.com/office/drawing/2010/main" xmlns=""/>
                </a:ext>
              </a:extLst>
            </a:blip>
            <a:srcRect/>
            <a:stretch>
              <a:fillRect/>
            </a:stretch>
          </p:blipFill>
          <p:spPr bwMode="auto">
            <a:xfrm>
              <a:off x="3504" y="816"/>
              <a:ext cx="141"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grpSp>
      <p:grpSp>
        <p:nvGrpSpPr>
          <p:cNvPr id="119" name="Group 118"/>
          <p:cNvGrpSpPr>
            <a:grpSpLocks/>
          </p:cNvGrpSpPr>
          <p:nvPr/>
        </p:nvGrpSpPr>
        <p:grpSpPr bwMode="auto">
          <a:xfrm>
            <a:off x="5928464" y="2029268"/>
            <a:ext cx="149225" cy="177800"/>
            <a:chOff x="2448" y="816"/>
            <a:chExt cx="144" cy="141"/>
          </a:xfrm>
        </p:grpSpPr>
        <p:sp>
          <p:nvSpPr>
            <p:cNvPr id="120" name="Rectangle 119"/>
            <p:cNvSpPr>
              <a:spLocks noChangeArrowheads="1"/>
            </p:cNvSpPr>
            <p:nvPr/>
          </p:nvSpPr>
          <p:spPr bwMode="auto">
            <a:xfrm>
              <a:off x="2448" y="825"/>
              <a:ext cx="144" cy="109"/>
            </a:xfrm>
            <a:prstGeom prst="rect">
              <a:avLst/>
            </a:prstGeom>
            <a:solidFill>
              <a:schemeClr val="accent1"/>
            </a:solidFill>
            <a:ln w="3175">
              <a:solidFill>
                <a:schemeClr val="tx1"/>
              </a:solidFill>
              <a:miter lim="800000"/>
              <a:headEnd type="none" w="sm" len="sm"/>
              <a:tailEnd type="none" w="sm" len="sm"/>
            </a:ln>
          </p:spPr>
          <p:txBody>
            <a:bodyPr wrap="none" anchor="ctr"/>
            <a:lstStyle/>
            <a:p>
              <a:endParaRPr lang="en-US" sz="1400" dirty="0"/>
            </a:p>
          </p:txBody>
        </p:sp>
        <p:pic>
          <p:nvPicPr>
            <p:cNvPr id="121" name="Picture 120"/>
            <p:cNvPicPr>
              <a:picLocks noChangeAspect="1" noChangeArrowheads="1"/>
            </p:cNvPicPr>
            <p:nvPr/>
          </p:nvPicPr>
          <p:blipFill>
            <a:blip r:embed="rId13" cstate="print">
              <a:extLst>
                <a:ext uri="{28A0092B-C50C-407E-A947-70E740481C1C}">
                  <a14:useLocalDpi xmlns:a14="http://schemas.microsoft.com/office/drawing/2010/main" xmlns=""/>
                </a:ext>
              </a:extLst>
            </a:blip>
            <a:srcRect/>
            <a:stretch>
              <a:fillRect/>
            </a:stretch>
          </p:blipFill>
          <p:spPr bwMode="auto">
            <a:xfrm>
              <a:off x="2448" y="816"/>
              <a:ext cx="141"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grpSp>
      <p:grpSp>
        <p:nvGrpSpPr>
          <p:cNvPr id="122" name="Group 121"/>
          <p:cNvGrpSpPr>
            <a:grpSpLocks/>
          </p:cNvGrpSpPr>
          <p:nvPr/>
        </p:nvGrpSpPr>
        <p:grpSpPr bwMode="auto">
          <a:xfrm>
            <a:off x="6107852" y="2029268"/>
            <a:ext cx="149225" cy="177800"/>
            <a:chOff x="2448" y="816"/>
            <a:chExt cx="144" cy="141"/>
          </a:xfrm>
        </p:grpSpPr>
        <p:sp>
          <p:nvSpPr>
            <p:cNvPr id="123" name="Rectangle 122"/>
            <p:cNvSpPr>
              <a:spLocks noChangeArrowheads="1"/>
            </p:cNvSpPr>
            <p:nvPr/>
          </p:nvSpPr>
          <p:spPr bwMode="auto">
            <a:xfrm>
              <a:off x="2448" y="825"/>
              <a:ext cx="144" cy="109"/>
            </a:xfrm>
            <a:prstGeom prst="rect">
              <a:avLst/>
            </a:prstGeom>
            <a:solidFill>
              <a:schemeClr val="accent1"/>
            </a:solidFill>
            <a:ln w="3175">
              <a:solidFill>
                <a:schemeClr val="tx1"/>
              </a:solidFill>
              <a:miter lim="800000"/>
              <a:headEnd type="none" w="sm" len="sm"/>
              <a:tailEnd type="none" w="sm" len="sm"/>
            </a:ln>
          </p:spPr>
          <p:txBody>
            <a:bodyPr wrap="none" anchor="ctr"/>
            <a:lstStyle/>
            <a:p>
              <a:endParaRPr lang="en-US" sz="1400" dirty="0"/>
            </a:p>
          </p:txBody>
        </p:sp>
        <p:pic>
          <p:nvPicPr>
            <p:cNvPr id="124" name="Picture 123"/>
            <p:cNvPicPr>
              <a:picLocks noChangeAspect="1" noChangeArrowheads="1"/>
            </p:cNvPicPr>
            <p:nvPr/>
          </p:nvPicPr>
          <p:blipFill>
            <a:blip r:embed="rId13" cstate="print">
              <a:extLst>
                <a:ext uri="{28A0092B-C50C-407E-A947-70E740481C1C}">
                  <a14:useLocalDpi xmlns:a14="http://schemas.microsoft.com/office/drawing/2010/main" xmlns=""/>
                </a:ext>
              </a:extLst>
            </a:blip>
            <a:srcRect/>
            <a:stretch>
              <a:fillRect/>
            </a:stretch>
          </p:blipFill>
          <p:spPr bwMode="auto">
            <a:xfrm>
              <a:off x="2448" y="816"/>
              <a:ext cx="141"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grpSp>
      <p:grpSp>
        <p:nvGrpSpPr>
          <p:cNvPr id="125" name="Group 124"/>
          <p:cNvGrpSpPr>
            <a:grpSpLocks/>
          </p:cNvGrpSpPr>
          <p:nvPr/>
        </p:nvGrpSpPr>
        <p:grpSpPr bwMode="auto">
          <a:xfrm>
            <a:off x="7020664" y="2561080"/>
            <a:ext cx="149225" cy="179388"/>
            <a:chOff x="2448" y="816"/>
            <a:chExt cx="144" cy="141"/>
          </a:xfrm>
        </p:grpSpPr>
        <p:sp>
          <p:nvSpPr>
            <p:cNvPr id="126" name="Rectangle 125"/>
            <p:cNvSpPr>
              <a:spLocks noChangeArrowheads="1"/>
            </p:cNvSpPr>
            <p:nvPr/>
          </p:nvSpPr>
          <p:spPr bwMode="auto">
            <a:xfrm>
              <a:off x="2448" y="825"/>
              <a:ext cx="144" cy="109"/>
            </a:xfrm>
            <a:prstGeom prst="rect">
              <a:avLst/>
            </a:prstGeom>
            <a:solidFill>
              <a:schemeClr val="accent1"/>
            </a:solidFill>
            <a:ln w="3175">
              <a:solidFill>
                <a:schemeClr val="tx1"/>
              </a:solidFill>
              <a:miter lim="800000"/>
              <a:headEnd type="none" w="sm" len="sm"/>
              <a:tailEnd type="none" w="sm" len="sm"/>
            </a:ln>
          </p:spPr>
          <p:txBody>
            <a:bodyPr wrap="none" anchor="ctr"/>
            <a:lstStyle/>
            <a:p>
              <a:endParaRPr lang="en-US" sz="1400" dirty="0"/>
            </a:p>
          </p:txBody>
        </p:sp>
        <p:pic>
          <p:nvPicPr>
            <p:cNvPr id="127" name="Picture 126"/>
            <p:cNvPicPr>
              <a:picLocks noChangeAspect="1" noChangeArrowheads="1"/>
            </p:cNvPicPr>
            <p:nvPr/>
          </p:nvPicPr>
          <p:blipFill>
            <a:blip r:embed="rId13" cstate="print">
              <a:extLst>
                <a:ext uri="{28A0092B-C50C-407E-A947-70E740481C1C}">
                  <a14:useLocalDpi xmlns:a14="http://schemas.microsoft.com/office/drawing/2010/main" xmlns=""/>
                </a:ext>
              </a:extLst>
            </a:blip>
            <a:srcRect/>
            <a:stretch>
              <a:fillRect/>
            </a:stretch>
          </p:blipFill>
          <p:spPr bwMode="auto">
            <a:xfrm>
              <a:off x="2448" y="816"/>
              <a:ext cx="141"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grpSp>
      <p:grpSp>
        <p:nvGrpSpPr>
          <p:cNvPr id="128" name="Group 127"/>
          <p:cNvGrpSpPr>
            <a:grpSpLocks/>
          </p:cNvGrpSpPr>
          <p:nvPr/>
        </p:nvGrpSpPr>
        <p:grpSpPr bwMode="auto">
          <a:xfrm>
            <a:off x="5928464" y="2207068"/>
            <a:ext cx="149225" cy="179387"/>
            <a:chOff x="2448" y="816"/>
            <a:chExt cx="144" cy="141"/>
          </a:xfrm>
        </p:grpSpPr>
        <p:sp>
          <p:nvSpPr>
            <p:cNvPr id="129" name="Rectangle 128"/>
            <p:cNvSpPr>
              <a:spLocks noChangeArrowheads="1"/>
            </p:cNvSpPr>
            <p:nvPr/>
          </p:nvSpPr>
          <p:spPr bwMode="auto">
            <a:xfrm>
              <a:off x="2448" y="825"/>
              <a:ext cx="144" cy="109"/>
            </a:xfrm>
            <a:prstGeom prst="rect">
              <a:avLst/>
            </a:prstGeom>
            <a:solidFill>
              <a:schemeClr val="accent1"/>
            </a:solidFill>
            <a:ln w="3175">
              <a:solidFill>
                <a:schemeClr val="tx1"/>
              </a:solidFill>
              <a:miter lim="800000"/>
              <a:headEnd type="none" w="sm" len="sm"/>
              <a:tailEnd type="none" w="sm" len="sm"/>
            </a:ln>
          </p:spPr>
          <p:txBody>
            <a:bodyPr wrap="none" anchor="ctr"/>
            <a:lstStyle/>
            <a:p>
              <a:endParaRPr lang="en-US" sz="1400" dirty="0"/>
            </a:p>
          </p:txBody>
        </p:sp>
        <p:pic>
          <p:nvPicPr>
            <p:cNvPr id="130" name="Picture 129"/>
            <p:cNvPicPr>
              <a:picLocks noChangeAspect="1" noChangeArrowheads="1"/>
            </p:cNvPicPr>
            <p:nvPr/>
          </p:nvPicPr>
          <p:blipFill>
            <a:blip r:embed="rId13" cstate="print">
              <a:extLst>
                <a:ext uri="{28A0092B-C50C-407E-A947-70E740481C1C}">
                  <a14:useLocalDpi xmlns:a14="http://schemas.microsoft.com/office/drawing/2010/main" xmlns=""/>
                </a:ext>
              </a:extLst>
            </a:blip>
            <a:srcRect/>
            <a:stretch>
              <a:fillRect/>
            </a:stretch>
          </p:blipFill>
          <p:spPr bwMode="auto">
            <a:xfrm>
              <a:off x="2448" y="816"/>
              <a:ext cx="141"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grpSp>
      <p:grpSp>
        <p:nvGrpSpPr>
          <p:cNvPr id="131" name="Group 130"/>
          <p:cNvGrpSpPr>
            <a:grpSpLocks/>
          </p:cNvGrpSpPr>
          <p:nvPr/>
        </p:nvGrpSpPr>
        <p:grpSpPr bwMode="auto">
          <a:xfrm>
            <a:off x="6107852" y="2207068"/>
            <a:ext cx="149225" cy="179387"/>
            <a:chOff x="2448" y="816"/>
            <a:chExt cx="144" cy="141"/>
          </a:xfrm>
        </p:grpSpPr>
        <p:sp>
          <p:nvSpPr>
            <p:cNvPr id="132" name="Rectangle 131"/>
            <p:cNvSpPr>
              <a:spLocks noChangeArrowheads="1"/>
            </p:cNvSpPr>
            <p:nvPr/>
          </p:nvSpPr>
          <p:spPr bwMode="auto">
            <a:xfrm>
              <a:off x="2448" y="825"/>
              <a:ext cx="144" cy="109"/>
            </a:xfrm>
            <a:prstGeom prst="rect">
              <a:avLst/>
            </a:prstGeom>
            <a:solidFill>
              <a:schemeClr val="accent1"/>
            </a:solidFill>
            <a:ln w="3175">
              <a:solidFill>
                <a:schemeClr val="tx1"/>
              </a:solidFill>
              <a:miter lim="800000"/>
              <a:headEnd type="none" w="sm" len="sm"/>
              <a:tailEnd type="none" w="sm" len="sm"/>
            </a:ln>
          </p:spPr>
          <p:txBody>
            <a:bodyPr wrap="none" anchor="ctr"/>
            <a:lstStyle/>
            <a:p>
              <a:endParaRPr lang="en-US" sz="1400" dirty="0"/>
            </a:p>
          </p:txBody>
        </p:sp>
        <p:pic>
          <p:nvPicPr>
            <p:cNvPr id="133" name="Picture 132"/>
            <p:cNvPicPr>
              <a:picLocks noChangeAspect="1" noChangeArrowheads="1"/>
            </p:cNvPicPr>
            <p:nvPr/>
          </p:nvPicPr>
          <p:blipFill>
            <a:blip r:embed="rId13" cstate="print">
              <a:extLst>
                <a:ext uri="{28A0092B-C50C-407E-A947-70E740481C1C}">
                  <a14:useLocalDpi xmlns:a14="http://schemas.microsoft.com/office/drawing/2010/main" xmlns=""/>
                </a:ext>
              </a:extLst>
            </a:blip>
            <a:srcRect/>
            <a:stretch>
              <a:fillRect/>
            </a:stretch>
          </p:blipFill>
          <p:spPr bwMode="auto">
            <a:xfrm>
              <a:off x="2448" y="816"/>
              <a:ext cx="141"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grpSp>
      <p:grpSp>
        <p:nvGrpSpPr>
          <p:cNvPr id="134" name="Group 133"/>
          <p:cNvGrpSpPr>
            <a:grpSpLocks/>
          </p:cNvGrpSpPr>
          <p:nvPr/>
        </p:nvGrpSpPr>
        <p:grpSpPr bwMode="auto">
          <a:xfrm>
            <a:off x="6109439" y="2578543"/>
            <a:ext cx="149225" cy="177800"/>
            <a:chOff x="2448" y="816"/>
            <a:chExt cx="144" cy="141"/>
          </a:xfrm>
        </p:grpSpPr>
        <p:sp>
          <p:nvSpPr>
            <p:cNvPr id="135" name="Rectangle 134"/>
            <p:cNvSpPr>
              <a:spLocks noChangeArrowheads="1"/>
            </p:cNvSpPr>
            <p:nvPr/>
          </p:nvSpPr>
          <p:spPr bwMode="auto">
            <a:xfrm>
              <a:off x="2448" y="825"/>
              <a:ext cx="144" cy="109"/>
            </a:xfrm>
            <a:prstGeom prst="rect">
              <a:avLst/>
            </a:prstGeom>
            <a:solidFill>
              <a:schemeClr val="accent1"/>
            </a:solidFill>
            <a:ln w="3175">
              <a:solidFill>
                <a:schemeClr val="tx1"/>
              </a:solidFill>
              <a:miter lim="800000"/>
              <a:headEnd type="none" w="sm" len="sm"/>
              <a:tailEnd type="none" w="sm" len="sm"/>
            </a:ln>
          </p:spPr>
          <p:txBody>
            <a:bodyPr wrap="none" anchor="ctr"/>
            <a:lstStyle/>
            <a:p>
              <a:endParaRPr lang="en-US" sz="1400" dirty="0"/>
            </a:p>
          </p:txBody>
        </p:sp>
        <p:pic>
          <p:nvPicPr>
            <p:cNvPr id="136" name="Picture 135"/>
            <p:cNvPicPr>
              <a:picLocks noChangeAspect="1" noChangeArrowheads="1"/>
            </p:cNvPicPr>
            <p:nvPr/>
          </p:nvPicPr>
          <p:blipFill>
            <a:blip r:embed="rId13" cstate="print">
              <a:extLst>
                <a:ext uri="{28A0092B-C50C-407E-A947-70E740481C1C}">
                  <a14:useLocalDpi xmlns:a14="http://schemas.microsoft.com/office/drawing/2010/main" xmlns=""/>
                </a:ext>
              </a:extLst>
            </a:blip>
            <a:srcRect/>
            <a:stretch>
              <a:fillRect/>
            </a:stretch>
          </p:blipFill>
          <p:spPr bwMode="auto">
            <a:xfrm>
              <a:off x="2448" y="816"/>
              <a:ext cx="141"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grpSp>
      <p:grpSp>
        <p:nvGrpSpPr>
          <p:cNvPr id="137" name="Group 136"/>
          <p:cNvGrpSpPr>
            <a:grpSpLocks/>
          </p:cNvGrpSpPr>
          <p:nvPr/>
        </p:nvGrpSpPr>
        <p:grpSpPr bwMode="auto">
          <a:xfrm>
            <a:off x="5928464" y="2386455"/>
            <a:ext cx="149225" cy="177800"/>
            <a:chOff x="2448" y="816"/>
            <a:chExt cx="144" cy="141"/>
          </a:xfrm>
        </p:grpSpPr>
        <p:sp>
          <p:nvSpPr>
            <p:cNvPr id="138" name="Rectangle 137"/>
            <p:cNvSpPr>
              <a:spLocks noChangeArrowheads="1"/>
            </p:cNvSpPr>
            <p:nvPr/>
          </p:nvSpPr>
          <p:spPr bwMode="auto">
            <a:xfrm>
              <a:off x="2448" y="825"/>
              <a:ext cx="144" cy="109"/>
            </a:xfrm>
            <a:prstGeom prst="rect">
              <a:avLst/>
            </a:prstGeom>
            <a:solidFill>
              <a:schemeClr val="accent1"/>
            </a:solidFill>
            <a:ln w="3175">
              <a:solidFill>
                <a:schemeClr val="tx1"/>
              </a:solidFill>
              <a:miter lim="800000"/>
              <a:headEnd type="none" w="sm" len="sm"/>
              <a:tailEnd type="none" w="sm" len="sm"/>
            </a:ln>
          </p:spPr>
          <p:txBody>
            <a:bodyPr wrap="none" anchor="ctr"/>
            <a:lstStyle/>
            <a:p>
              <a:endParaRPr lang="en-US" sz="1400" dirty="0"/>
            </a:p>
          </p:txBody>
        </p:sp>
        <p:pic>
          <p:nvPicPr>
            <p:cNvPr id="139" name="Picture 138"/>
            <p:cNvPicPr>
              <a:picLocks noChangeAspect="1" noChangeArrowheads="1"/>
            </p:cNvPicPr>
            <p:nvPr/>
          </p:nvPicPr>
          <p:blipFill>
            <a:blip r:embed="rId13" cstate="print">
              <a:extLst>
                <a:ext uri="{28A0092B-C50C-407E-A947-70E740481C1C}">
                  <a14:useLocalDpi xmlns:a14="http://schemas.microsoft.com/office/drawing/2010/main" xmlns=""/>
                </a:ext>
              </a:extLst>
            </a:blip>
            <a:srcRect/>
            <a:stretch>
              <a:fillRect/>
            </a:stretch>
          </p:blipFill>
          <p:spPr bwMode="auto">
            <a:xfrm>
              <a:off x="2448" y="816"/>
              <a:ext cx="141"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grpSp>
      <p:grpSp>
        <p:nvGrpSpPr>
          <p:cNvPr id="140" name="Group 139"/>
          <p:cNvGrpSpPr>
            <a:grpSpLocks/>
          </p:cNvGrpSpPr>
          <p:nvPr/>
        </p:nvGrpSpPr>
        <p:grpSpPr bwMode="auto">
          <a:xfrm>
            <a:off x="6107852" y="2386455"/>
            <a:ext cx="149225" cy="177800"/>
            <a:chOff x="2448" y="816"/>
            <a:chExt cx="144" cy="141"/>
          </a:xfrm>
        </p:grpSpPr>
        <p:sp>
          <p:nvSpPr>
            <p:cNvPr id="141" name="Rectangle 140"/>
            <p:cNvSpPr>
              <a:spLocks noChangeArrowheads="1"/>
            </p:cNvSpPr>
            <p:nvPr/>
          </p:nvSpPr>
          <p:spPr bwMode="auto">
            <a:xfrm>
              <a:off x="2448" y="825"/>
              <a:ext cx="144" cy="109"/>
            </a:xfrm>
            <a:prstGeom prst="rect">
              <a:avLst/>
            </a:prstGeom>
            <a:solidFill>
              <a:schemeClr val="accent1"/>
            </a:solidFill>
            <a:ln w="3175">
              <a:solidFill>
                <a:schemeClr val="tx1"/>
              </a:solidFill>
              <a:miter lim="800000"/>
              <a:headEnd type="none" w="sm" len="sm"/>
              <a:tailEnd type="none" w="sm" len="sm"/>
            </a:ln>
          </p:spPr>
          <p:txBody>
            <a:bodyPr wrap="none" anchor="ctr"/>
            <a:lstStyle/>
            <a:p>
              <a:endParaRPr lang="en-US" sz="1400" dirty="0"/>
            </a:p>
          </p:txBody>
        </p:sp>
        <p:pic>
          <p:nvPicPr>
            <p:cNvPr id="142" name="Picture 141"/>
            <p:cNvPicPr>
              <a:picLocks noChangeAspect="1" noChangeArrowheads="1"/>
            </p:cNvPicPr>
            <p:nvPr/>
          </p:nvPicPr>
          <p:blipFill>
            <a:blip r:embed="rId13" cstate="print">
              <a:extLst>
                <a:ext uri="{28A0092B-C50C-407E-A947-70E740481C1C}">
                  <a14:useLocalDpi xmlns:a14="http://schemas.microsoft.com/office/drawing/2010/main" xmlns=""/>
                </a:ext>
              </a:extLst>
            </a:blip>
            <a:srcRect/>
            <a:stretch>
              <a:fillRect/>
            </a:stretch>
          </p:blipFill>
          <p:spPr bwMode="auto">
            <a:xfrm>
              <a:off x="2448" y="816"/>
              <a:ext cx="141"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grpSp>
      <p:grpSp>
        <p:nvGrpSpPr>
          <p:cNvPr id="143" name="Group 142"/>
          <p:cNvGrpSpPr>
            <a:grpSpLocks/>
          </p:cNvGrpSpPr>
          <p:nvPr/>
        </p:nvGrpSpPr>
        <p:grpSpPr bwMode="auto">
          <a:xfrm>
            <a:off x="6109439" y="2756343"/>
            <a:ext cx="149225" cy="179387"/>
            <a:chOff x="2448" y="816"/>
            <a:chExt cx="144" cy="141"/>
          </a:xfrm>
        </p:grpSpPr>
        <p:sp>
          <p:nvSpPr>
            <p:cNvPr id="144" name="Rectangle 143"/>
            <p:cNvSpPr>
              <a:spLocks noChangeArrowheads="1"/>
            </p:cNvSpPr>
            <p:nvPr/>
          </p:nvSpPr>
          <p:spPr bwMode="auto">
            <a:xfrm>
              <a:off x="2448" y="825"/>
              <a:ext cx="144" cy="109"/>
            </a:xfrm>
            <a:prstGeom prst="rect">
              <a:avLst/>
            </a:prstGeom>
            <a:solidFill>
              <a:schemeClr val="accent1"/>
            </a:solidFill>
            <a:ln w="3175">
              <a:solidFill>
                <a:schemeClr val="tx1"/>
              </a:solidFill>
              <a:miter lim="800000"/>
              <a:headEnd type="none" w="sm" len="sm"/>
              <a:tailEnd type="none" w="sm" len="sm"/>
            </a:ln>
          </p:spPr>
          <p:txBody>
            <a:bodyPr wrap="none" anchor="ctr"/>
            <a:lstStyle/>
            <a:p>
              <a:endParaRPr lang="en-US" sz="1400" dirty="0"/>
            </a:p>
          </p:txBody>
        </p:sp>
        <p:pic>
          <p:nvPicPr>
            <p:cNvPr id="145" name="Picture 144"/>
            <p:cNvPicPr>
              <a:picLocks noChangeAspect="1" noChangeArrowheads="1"/>
            </p:cNvPicPr>
            <p:nvPr/>
          </p:nvPicPr>
          <p:blipFill>
            <a:blip r:embed="rId13" cstate="print">
              <a:extLst>
                <a:ext uri="{28A0092B-C50C-407E-A947-70E740481C1C}">
                  <a14:useLocalDpi xmlns:a14="http://schemas.microsoft.com/office/drawing/2010/main" xmlns=""/>
                </a:ext>
              </a:extLst>
            </a:blip>
            <a:srcRect/>
            <a:stretch>
              <a:fillRect/>
            </a:stretch>
          </p:blipFill>
          <p:spPr bwMode="auto">
            <a:xfrm>
              <a:off x="2448" y="816"/>
              <a:ext cx="141"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grpSp>
      <p:grpSp>
        <p:nvGrpSpPr>
          <p:cNvPr id="146" name="Group 145"/>
          <p:cNvGrpSpPr>
            <a:grpSpLocks/>
          </p:cNvGrpSpPr>
          <p:nvPr/>
        </p:nvGrpSpPr>
        <p:grpSpPr bwMode="auto">
          <a:xfrm>
            <a:off x="6844452" y="2207068"/>
            <a:ext cx="141287" cy="179387"/>
            <a:chOff x="2640" y="795"/>
            <a:chExt cx="144" cy="141"/>
          </a:xfrm>
        </p:grpSpPr>
        <p:sp>
          <p:nvSpPr>
            <p:cNvPr id="147" name="Rectangle 146"/>
            <p:cNvSpPr>
              <a:spLocks noChangeArrowheads="1"/>
            </p:cNvSpPr>
            <p:nvPr/>
          </p:nvSpPr>
          <p:spPr bwMode="auto">
            <a:xfrm>
              <a:off x="2640" y="804"/>
              <a:ext cx="144" cy="109"/>
            </a:xfrm>
            <a:prstGeom prst="rect">
              <a:avLst/>
            </a:prstGeom>
            <a:solidFill>
              <a:schemeClr val="accent2"/>
            </a:solidFill>
            <a:ln w="3175">
              <a:solidFill>
                <a:schemeClr val="tx1"/>
              </a:solidFill>
              <a:miter lim="800000"/>
              <a:headEnd type="none" w="sm" len="sm"/>
              <a:tailEnd type="none" w="sm" len="sm"/>
            </a:ln>
          </p:spPr>
          <p:txBody>
            <a:bodyPr wrap="none" anchor="ctr"/>
            <a:lstStyle/>
            <a:p>
              <a:endParaRPr lang="en-US" sz="1400" dirty="0"/>
            </a:p>
          </p:txBody>
        </p:sp>
        <p:pic>
          <p:nvPicPr>
            <p:cNvPr id="148" name="Picture 147"/>
            <p:cNvPicPr>
              <a:picLocks noChangeAspect="1" noChangeArrowheads="1"/>
            </p:cNvPicPr>
            <p:nvPr/>
          </p:nvPicPr>
          <p:blipFill>
            <a:blip r:embed="rId13" cstate="print">
              <a:extLst>
                <a:ext uri="{28A0092B-C50C-407E-A947-70E740481C1C}">
                  <a14:useLocalDpi xmlns:a14="http://schemas.microsoft.com/office/drawing/2010/main" xmlns=""/>
                </a:ext>
              </a:extLst>
            </a:blip>
            <a:srcRect/>
            <a:stretch>
              <a:fillRect/>
            </a:stretch>
          </p:blipFill>
          <p:spPr bwMode="auto">
            <a:xfrm>
              <a:off x="2640" y="795"/>
              <a:ext cx="141"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grpSp>
      <p:grpSp>
        <p:nvGrpSpPr>
          <p:cNvPr id="149" name="Group 148"/>
          <p:cNvGrpSpPr>
            <a:grpSpLocks/>
          </p:cNvGrpSpPr>
          <p:nvPr/>
        </p:nvGrpSpPr>
        <p:grpSpPr bwMode="auto">
          <a:xfrm>
            <a:off x="7023839" y="2207068"/>
            <a:ext cx="141288" cy="179387"/>
            <a:chOff x="2640" y="795"/>
            <a:chExt cx="144" cy="141"/>
          </a:xfrm>
        </p:grpSpPr>
        <p:sp>
          <p:nvSpPr>
            <p:cNvPr id="150" name="Rectangle 149"/>
            <p:cNvSpPr>
              <a:spLocks noChangeArrowheads="1"/>
            </p:cNvSpPr>
            <p:nvPr/>
          </p:nvSpPr>
          <p:spPr bwMode="auto">
            <a:xfrm>
              <a:off x="2640" y="804"/>
              <a:ext cx="144" cy="109"/>
            </a:xfrm>
            <a:prstGeom prst="rect">
              <a:avLst/>
            </a:prstGeom>
            <a:solidFill>
              <a:schemeClr val="accent2"/>
            </a:solidFill>
            <a:ln w="3175">
              <a:solidFill>
                <a:schemeClr val="tx1"/>
              </a:solidFill>
              <a:miter lim="800000"/>
              <a:headEnd type="none" w="sm" len="sm"/>
              <a:tailEnd type="none" w="sm" len="sm"/>
            </a:ln>
          </p:spPr>
          <p:txBody>
            <a:bodyPr wrap="none" anchor="ctr"/>
            <a:lstStyle/>
            <a:p>
              <a:endParaRPr lang="en-US" sz="1400" dirty="0"/>
            </a:p>
          </p:txBody>
        </p:sp>
        <p:pic>
          <p:nvPicPr>
            <p:cNvPr id="151" name="Picture 150"/>
            <p:cNvPicPr>
              <a:picLocks noChangeAspect="1" noChangeArrowheads="1"/>
            </p:cNvPicPr>
            <p:nvPr/>
          </p:nvPicPr>
          <p:blipFill>
            <a:blip r:embed="rId13" cstate="print">
              <a:extLst>
                <a:ext uri="{28A0092B-C50C-407E-A947-70E740481C1C}">
                  <a14:useLocalDpi xmlns:a14="http://schemas.microsoft.com/office/drawing/2010/main" xmlns=""/>
                </a:ext>
              </a:extLst>
            </a:blip>
            <a:srcRect/>
            <a:stretch>
              <a:fillRect/>
            </a:stretch>
          </p:blipFill>
          <p:spPr bwMode="auto">
            <a:xfrm>
              <a:off x="2640" y="795"/>
              <a:ext cx="141"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grpSp>
      <p:grpSp>
        <p:nvGrpSpPr>
          <p:cNvPr id="152" name="Group 151"/>
          <p:cNvGrpSpPr>
            <a:grpSpLocks/>
          </p:cNvGrpSpPr>
          <p:nvPr/>
        </p:nvGrpSpPr>
        <p:grpSpPr bwMode="auto">
          <a:xfrm>
            <a:off x="6844452" y="2386455"/>
            <a:ext cx="141287" cy="177800"/>
            <a:chOff x="2640" y="795"/>
            <a:chExt cx="144" cy="141"/>
          </a:xfrm>
        </p:grpSpPr>
        <p:sp>
          <p:nvSpPr>
            <p:cNvPr id="153" name="Rectangle 152"/>
            <p:cNvSpPr>
              <a:spLocks noChangeArrowheads="1"/>
            </p:cNvSpPr>
            <p:nvPr/>
          </p:nvSpPr>
          <p:spPr bwMode="auto">
            <a:xfrm>
              <a:off x="2640" y="804"/>
              <a:ext cx="144" cy="109"/>
            </a:xfrm>
            <a:prstGeom prst="rect">
              <a:avLst/>
            </a:prstGeom>
            <a:solidFill>
              <a:schemeClr val="accent2"/>
            </a:solidFill>
            <a:ln w="3175">
              <a:solidFill>
                <a:schemeClr val="tx1"/>
              </a:solidFill>
              <a:miter lim="800000"/>
              <a:headEnd type="none" w="sm" len="sm"/>
              <a:tailEnd type="none" w="sm" len="sm"/>
            </a:ln>
          </p:spPr>
          <p:txBody>
            <a:bodyPr wrap="none" anchor="ctr"/>
            <a:lstStyle/>
            <a:p>
              <a:endParaRPr lang="en-US" sz="1400" dirty="0"/>
            </a:p>
          </p:txBody>
        </p:sp>
        <p:pic>
          <p:nvPicPr>
            <p:cNvPr id="154" name="Picture 153"/>
            <p:cNvPicPr>
              <a:picLocks noChangeAspect="1" noChangeArrowheads="1"/>
            </p:cNvPicPr>
            <p:nvPr/>
          </p:nvPicPr>
          <p:blipFill>
            <a:blip r:embed="rId13" cstate="print">
              <a:extLst>
                <a:ext uri="{28A0092B-C50C-407E-A947-70E740481C1C}">
                  <a14:useLocalDpi xmlns:a14="http://schemas.microsoft.com/office/drawing/2010/main" xmlns=""/>
                </a:ext>
              </a:extLst>
            </a:blip>
            <a:srcRect/>
            <a:stretch>
              <a:fillRect/>
            </a:stretch>
          </p:blipFill>
          <p:spPr bwMode="auto">
            <a:xfrm>
              <a:off x="2640" y="795"/>
              <a:ext cx="141"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grpSp>
      <p:grpSp>
        <p:nvGrpSpPr>
          <p:cNvPr id="155" name="Group 154"/>
          <p:cNvGrpSpPr>
            <a:grpSpLocks/>
          </p:cNvGrpSpPr>
          <p:nvPr/>
        </p:nvGrpSpPr>
        <p:grpSpPr bwMode="auto">
          <a:xfrm>
            <a:off x="7827114" y="2921443"/>
            <a:ext cx="141288" cy="179387"/>
            <a:chOff x="2640" y="795"/>
            <a:chExt cx="144" cy="141"/>
          </a:xfrm>
        </p:grpSpPr>
        <p:sp>
          <p:nvSpPr>
            <p:cNvPr id="156" name="Rectangle 155"/>
            <p:cNvSpPr>
              <a:spLocks noChangeArrowheads="1"/>
            </p:cNvSpPr>
            <p:nvPr/>
          </p:nvSpPr>
          <p:spPr bwMode="auto">
            <a:xfrm>
              <a:off x="2640" y="804"/>
              <a:ext cx="144" cy="109"/>
            </a:xfrm>
            <a:prstGeom prst="rect">
              <a:avLst/>
            </a:prstGeom>
            <a:solidFill>
              <a:schemeClr val="accent2"/>
            </a:solidFill>
            <a:ln w="3175">
              <a:solidFill>
                <a:schemeClr val="tx1"/>
              </a:solidFill>
              <a:miter lim="800000"/>
              <a:headEnd type="none" w="sm" len="sm"/>
              <a:tailEnd type="none" w="sm" len="sm"/>
            </a:ln>
          </p:spPr>
          <p:txBody>
            <a:bodyPr wrap="none" anchor="ctr"/>
            <a:lstStyle/>
            <a:p>
              <a:endParaRPr lang="en-US" sz="1400" dirty="0"/>
            </a:p>
          </p:txBody>
        </p:sp>
        <p:pic>
          <p:nvPicPr>
            <p:cNvPr id="157" name="Picture 156"/>
            <p:cNvPicPr>
              <a:picLocks noChangeAspect="1" noChangeArrowheads="1"/>
            </p:cNvPicPr>
            <p:nvPr/>
          </p:nvPicPr>
          <p:blipFill>
            <a:blip r:embed="rId13" cstate="print">
              <a:extLst>
                <a:ext uri="{28A0092B-C50C-407E-A947-70E740481C1C}">
                  <a14:useLocalDpi xmlns:a14="http://schemas.microsoft.com/office/drawing/2010/main" xmlns=""/>
                </a:ext>
              </a:extLst>
            </a:blip>
            <a:srcRect/>
            <a:stretch>
              <a:fillRect/>
            </a:stretch>
          </p:blipFill>
          <p:spPr bwMode="auto">
            <a:xfrm>
              <a:off x="2640" y="795"/>
              <a:ext cx="141"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grpSp>
      <p:grpSp>
        <p:nvGrpSpPr>
          <p:cNvPr id="158" name="Group 157"/>
          <p:cNvGrpSpPr>
            <a:grpSpLocks/>
          </p:cNvGrpSpPr>
          <p:nvPr/>
        </p:nvGrpSpPr>
        <p:grpSpPr bwMode="auto">
          <a:xfrm>
            <a:off x="8004914" y="2921443"/>
            <a:ext cx="142875" cy="179387"/>
            <a:chOff x="2640" y="795"/>
            <a:chExt cx="144" cy="141"/>
          </a:xfrm>
        </p:grpSpPr>
        <p:sp>
          <p:nvSpPr>
            <p:cNvPr id="159" name="Rectangle 158"/>
            <p:cNvSpPr>
              <a:spLocks noChangeArrowheads="1"/>
            </p:cNvSpPr>
            <p:nvPr/>
          </p:nvSpPr>
          <p:spPr bwMode="auto">
            <a:xfrm>
              <a:off x="2640" y="804"/>
              <a:ext cx="144" cy="109"/>
            </a:xfrm>
            <a:prstGeom prst="rect">
              <a:avLst/>
            </a:prstGeom>
            <a:solidFill>
              <a:schemeClr val="accent2"/>
            </a:solidFill>
            <a:ln w="3175">
              <a:solidFill>
                <a:schemeClr val="tx1"/>
              </a:solidFill>
              <a:miter lim="800000"/>
              <a:headEnd type="none" w="sm" len="sm"/>
              <a:tailEnd type="none" w="sm" len="sm"/>
            </a:ln>
          </p:spPr>
          <p:txBody>
            <a:bodyPr wrap="none" anchor="ctr"/>
            <a:lstStyle/>
            <a:p>
              <a:endParaRPr lang="en-US" sz="1400" dirty="0"/>
            </a:p>
          </p:txBody>
        </p:sp>
        <p:pic>
          <p:nvPicPr>
            <p:cNvPr id="160" name="Picture 159"/>
            <p:cNvPicPr>
              <a:picLocks noChangeAspect="1" noChangeArrowheads="1"/>
            </p:cNvPicPr>
            <p:nvPr/>
          </p:nvPicPr>
          <p:blipFill>
            <a:blip r:embed="rId13" cstate="print">
              <a:extLst>
                <a:ext uri="{28A0092B-C50C-407E-A947-70E740481C1C}">
                  <a14:useLocalDpi xmlns:a14="http://schemas.microsoft.com/office/drawing/2010/main" xmlns=""/>
                </a:ext>
              </a:extLst>
            </a:blip>
            <a:srcRect/>
            <a:stretch>
              <a:fillRect/>
            </a:stretch>
          </p:blipFill>
          <p:spPr bwMode="auto">
            <a:xfrm>
              <a:off x="2640" y="795"/>
              <a:ext cx="141"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grpSp>
      <p:grpSp>
        <p:nvGrpSpPr>
          <p:cNvPr id="161" name="Group 160"/>
          <p:cNvGrpSpPr>
            <a:grpSpLocks/>
          </p:cNvGrpSpPr>
          <p:nvPr/>
        </p:nvGrpSpPr>
        <p:grpSpPr bwMode="auto">
          <a:xfrm>
            <a:off x="5950689" y="2564255"/>
            <a:ext cx="141288" cy="179388"/>
            <a:chOff x="2640" y="795"/>
            <a:chExt cx="144" cy="141"/>
          </a:xfrm>
        </p:grpSpPr>
        <p:sp>
          <p:nvSpPr>
            <p:cNvPr id="162" name="Rectangle 161"/>
            <p:cNvSpPr>
              <a:spLocks noChangeArrowheads="1"/>
            </p:cNvSpPr>
            <p:nvPr/>
          </p:nvSpPr>
          <p:spPr bwMode="auto">
            <a:xfrm>
              <a:off x="2640" y="804"/>
              <a:ext cx="144" cy="109"/>
            </a:xfrm>
            <a:prstGeom prst="rect">
              <a:avLst/>
            </a:prstGeom>
            <a:solidFill>
              <a:schemeClr val="accent2"/>
            </a:solidFill>
            <a:ln w="3175">
              <a:solidFill>
                <a:schemeClr val="tx1"/>
              </a:solidFill>
              <a:miter lim="800000"/>
              <a:headEnd type="none" w="sm" len="sm"/>
              <a:tailEnd type="none" w="sm" len="sm"/>
            </a:ln>
          </p:spPr>
          <p:txBody>
            <a:bodyPr wrap="none" anchor="ctr"/>
            <a:lstStyle/>
            <a:p>
              <a:endParaRPr lang="en-US" sz="1400" dirty="0"/>
            </a:p>
          </p:txBody>
        </p:sp>
        <p:pic>
          <p:nvPicPr>
            <p:cNvPr id="163" name="Picture 162"/>
            <p:cNvPicPr>
              <a:picLocks noChangeAspect="1" noChangeArrowheads="1"/>
            </p:cNvPicPr>
            <p:nvPr/>
          </p:nvPicPr>
          <p:blipFill>
            <a:blip r:embed="rId13" cstate="print">
              <a:extLst>
                <a:ext uri="{28A0092B-C50C-407E-A947-70E740481C1C}">
                  <a14:useLocalDpi xmlns:a14="http://schemas.microsoft.com/office/drawing/2010/main" xmlns=""/>
                </a:ext>
              </a:extLst>
            </a:blip>
            <a:srcRect/>
            <a:stretch>
              <a:fillRect/>
            </a:stretch>
          </p:blipFill>
          <p:spPr bwMode="auto">
            <a:xfrm>
              <a:off x="2640" y="795"/>
              <a:ext cx="141"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grpSp>
      <p:sp>
        <p:nvSpPr>
          <p:cNvPr id="8" name="Text Box 7"/>
          <p:cNvSpPr txBox="1">
            <a:spLocks noChangeArrowheads="1"/>
          </p:cNvSpPr>
          <p:nvPr/>
        </p:nvSpPr>
        <p:spPr bwMode="auto">
          <a:xfrm>
            <a:off x="5482377" y="3737418"/>
            <a:ext cx="1538287"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0"/>
              </a:defRPr>
            </a:lvl9pPr>
          </a:lstStyle>
          <a:p>
            <a:r>
              <a:rPr lang="en-US" sz="900" dirty="0"/>
              <a:t>LAN Switch</a:t>
            </a:r>
          </a:p>
        </p:txBody>
      </p:sp>
      <p:sp>
        <p:nvSpPr>
          <p:cNvPr id="168" name="Text Box 10"/>
          <p:cNvSpPr txBox="1">
            <a:spLocks noChangeArrowheads="1"/>
          </p:cNvSpPr>
          <p:nvPr/>
        </p:nvSpPr>
        <p:spPr bwMode="auto">
          <a:xfrm>
            <a:off x="2113688" y="2544763"/>
            <a:ext cx="1492250" cy="2205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80000"/>
              </a:lnSpc>
            </a:pPr>
            <a:r>
              <a:rPr lang="en-US" sz="1000" dirty="0" smtClean="0"/>
              <a:t>Login Node(s)</a:t>
            </a:r>
            <a:endParaRPr lang="en-US" sz="1000" dirty="0"/>
          </a:p>
        </p:txBody>
      </p:sp>
      <p:sp>
        <p:nvSpPr>
          <p:cNvPr id="169" name="Line 30"/>
          <p:cNvSpPr>
            <a:spLocks noChangeShapeType="1"/>
          </p:cNvSpPr>
          <p:nvPr/>
        </p:nvSpPr>
        <p:spPr bwMode="auto">
          <a:xfrm flipH="1">
            <a:off x="4621938" y="2895600"/>
            <a:ext cx="658812" cy="0"/>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170" name="Line 33"/>
          <p:cNvSpPr>
            <a:spLocks noChangeShapeType="1"/>
          </p:cNvSpPr>
          <p:nvPr/>
        </p:nvSpPr>
        <p:spPr bwMode="auto">
          <a:xfrm flipV="1">
            <a:off x="4621938" y="2787650"/>
            <a:ext cx="439737" cy="0"/>
          </a:xfrm>
          <a:prstGeom prst="line">
            <a:avLst/>
          </a:prstGeom>
          <a:noFill/>
          <a:ln w="25400">
            <a:solidFill>
              <a:srgbClr val="8000FF"/>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dirty="0"/>
          </a:p>
        </p:txBody>
      </p:sp>
      <p:pic>
        <p:nvPicPr>
          <p:cNvPr id="171" name="Picture 170" descr="pedge_2650_front"/>
          <p:cNvPicPr>
            <a:picLocks noChangeAspect="1" noChangeArrowheads="1"/>
          </p:cNvPicPr>
          <p:nvPr/>
        </p:nvPicPr>
        <p:blipFill>
          <a:blip r:embed="rId7" cstate="print">
            <a:extLst>
              <a:ext uri="{28A0092B-C50C-407E-A947-70E740481C1C}">
                <a14:useLocalDpi xmlns:a14="http://schemas.microsoft.com/office/drawing/2010/main" xmlns=""/>
              </a:ext>
            </a:extLst>
          </a:blip>
          <a:srcRect/>
          <a:stretch>
            <a:fillRect/>
          </a:stretch>
        </p:blipFill>
        <p:spPr bwMode="auto">
          <a:xfrm>
            <a:off x="3583713" y="2660805"/>
            <a:ext cx="1044575" cy="26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83" name="Group 182"/>
          <p:cNvGrpSpPr/>
          <p:nvPr/>
        </p:nvGrpSpPr>
        <p:grpSpPr>
          <a:xfrm>
            <a:off x="5902325" y="1749816"/>
            <a:ext cx="2327275" cy="1602984"/>
            <a:chOff x="5902325" y="1749816"/>
            <a:chExt cx="2327275" cy="1602984"/>
          </a:xfrm>
        </p:grpSpPr>
        <p:pic>
          <p:nvPicPr>
            <p:cNvPr id="172" name="Picture 171" descr="vmware_logo3.png"/>
            <p:cNvPicPr>
              <a:picLocks noChangeAspect="1"/>
            </p:cNvPicPr>
            <p:nvPr/>
          </p:nvPicPr>
          <p:blipFill>
            <a:blip r:embed="rId16">
              <a:extLst>
                <a:ext uri="{BEBA8EAE-BF5A-486C-A8C5-ECC9F3942E4B}">
                  <a14:imgProps xmlns:a14="http://schemas.microsoft.com/office/drawing/2010/main" xmlns="">
                    <a14:imgLayer r:embed="rId17">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5943600" y="2743200"/>
              <a:ext cx="152400" cy="155184"/>
            </a:xfrm>
            <a:prstGeom prst="rect">
              <a:avLst/>
            </a:prstGeom>
          </p:spPr>
        </p:pic>
        <p:pic>
          <p:nvPicPr>
            <p:cNvPr id="173" name="Picture 172" descr="Virtualbox_logo.png"/>
            <p:cNvPicPr>
              <a:picLocks noChangeAspect="1"/>
            </p:cNvPicPr>
            <p:nvPr/>
          </p:nvPicPr>
          <p:blipFill>
            <a:blip r:embed="rId18">
              <a:extLst>
                <a:ext uri="{28A0092B-C50C-407E-A947-70E740481C1C}">
                  <a14:useLocalDpi xmlns:a14="http://schemas.microsoft.com/office/drawing/2010/main" xmlns="" val="0"/>
                </a:ext>
              </a:extLst>
            </a:blip>
            <a:stretch>
              <a:fillRect/>
            </a:stretch>
          </p:blipFill>
          <p:spPr>
            <a:xfrm>
              <a:off x="6813550" y="2578100"/>
              <a:ext cx="228600" cy="228600"/>
            </a:xfrm>
            <a:prstGeom prst="rect">
              <a:avLst/>
            </a:prstGeom>
          </p:spPr>
        </p:pic>
        <p:pic>
          <p:nvPicPr>
            <p:cNvPr id="174" name="Picture 173" descr="vmware_logo3.png"/>
            <p:cNvPicPr>
              <a:picLocks noChangeAspect="1"/>
            </p:cNvPicPr>
            <p:nvPr/>
          </p:nvPicPr>
          <p:blipFill>
            <a:blip r:embed="rId16">
              <a:extLst>
                <a:ext uri="{BEBA8EAE-BF5A-486C-A8C5-ECC9F3942E4B}">
                  <a14:imgProps xmlns:a14="http://schemas.microsoft.com/office/drawing/2010/main" xmlns="">
                    <a14:imgLayer r:embed="rId19">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6096000" y="3121416"/>
              <a:ext cx="152400" cy="155184"/>
            </a:xfrm>
            <a:prstGeom prst="rect">
              <a:avLst/>
            </a:prstGeom>
          </p:spPr>
        </p:pic>
        <p:pic>
          <p:nvPicPr>
            <p:cNvPr id="175" name="Picture 174" descr="vmware_logo3.png"/>
            <p:cNvPicPr>
              <a:picLocks noChangeAspect="1"/>
            </p:cNvPicPr>
            <p:nvPr/>
          </p:nvPicPr>
          <p:blipFill>
            <a:blip r:embed="rId16">
              <a:extLst>
                <a:ext uri="{BEBA8EAE-BF5A-486C-A8C5-ECC9F3942E4B}">
                  <a14:imgProps xmlns:a14="http://schemas.microsoft.com/office/drawing/2010/main" xmlns="">
                    <a14:imgLayer r:embed="rId19">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6858000" y="1749816"/>
              <a:ext cx="152400" cy="155184"/>
            </a:xfrm>
            <a:prstGeom prst="rect">
              <a:avLst/>
            </a:prstGeom>
          </p:spPr>
        </p:pic>
        <p:pic>
          <p:nvPicPr>
            <p:cNvPr id="176" name="Picture 175" descr="vmware_logo3.png"/>
            <p:cNvPicPr>
              <a:picLocks noChangeAspect="1"/>
            </p:cNvPicPr>
            <p:nvPr/>
          </p:nvPicPr>
          <p:blipFill>
            <a:blip r:embed="rId16">
              <a:extLst>
                <a:ext uri="{BEBA8EAE-BF5A-486C-A8C5-ECC9F3942E4B}">
                  <a14:imgProps xmlns:a14="http://schemas.microsoft.com/office/drawing/2010/main" xmlns="">
                    <a14:imgLayer r:embed="rId19">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7029450" y="2743200"/>
              <a:ext cx="152400" cy="155184"/>
            </a:xfrm>
            <a:prstGeom prst="rect">
              <a:avLst/>
            </a:prstGeom>
          </p:spPr>
        </p:pic>
        <p:pic>
          <p:nvPicPr>
            <p:cNvPr id="177" name="Picture 176" descr="vmware_logo3.png"/>
            <p:cNvPicPr>
              <a:picLocks noChangeAspect="1"/>
            </p:cNvPicPr>
            <p:nvPr/>
          </p:nvPicPr>
          <p:blipFill>
            <a:blip r:embed="rId16">
              <a:extLst>
                <a:ext uri="{BEBA8EAE-BF5A-486C-A8C5-ECC9F3942E4B}">
                  <a14:imgProps xmlns:a14="http://schemas.microsoft.com/office/drawing/2010/main" xmlns="">
                    <a14:imgLayer r:embed="rId19">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7820025" y="2590800"/>
              <a:ext cx="152400" cy="155184"/>
            </a:xfrm>
            <a:prstGeom prst="rect">
              <a:avLst/>
            </a:prstGeom>
          </p:spPr>
        </p:pic>
        <p:pic>
          <p:nvPicPr>
            <p:cNvPr id="178" name="Picture 177" descr="Virtualbox_logo.png"/>
            <p:cNvPicPr>
              <a:picLocks noChangeAspect="1"/>
            </p:cNvPicPr>
            <p:nvPr/>
          </p:nvPicPr>
          <p:blipFill>
            <a:blip r:embed="rId18">
              <a:extLst>
                <a:ext uri="{28A0092B-C50C-407E-A947-70E740481C1C}">
                  <a14:useLocalDpi xmlns:a14="http://schemas.microsoft.com/office/drawing/2010/main" xmlns="" val="0"/>
                </a:ext>
              </a:extLst>
            </a:blip>
            <a:stretch>
              <a:fillRect/>
            </a:stretch>
          </p:blipFill>
          <p:spPr>
            <a:xfrm>
              <a:off x="7010400" y="2971800"/>
              <a:ext cx="228600" cy="228600"/>
            </a:xfrm>
            <a:prstGeom prst="rect">
              <a:avLst/>
            </a:prstGeom>
          </p:spPr>
        </p:pic>
        <p:pic>
          <p:nvPicPr>
            <p:cNvPr id="179" name="Picture 178" descr="Virtualbox_logo.png"/>
            <p:cNvPicPr>
              <a:picLocks noChangeAspect="1"/>
            </p:cNvPicPr>
            <p:nvPr/>
          </p:nvPicPr>
          <p:blipFill>
            <a:blip r:embed="rId18">
              <a:extLst>
                <a:ext uri="{28A0092B-C50C-407E-A947-70E740481C1C}">
                  <a14:useLocalDpi xmlns:a14="http://schemas.microsoft.com/office/drawing/2010/main" xmlns="" val="0"/>
                </a:ext>
              </a:extLst>
            </a:blip>
            <a:stretch>
              <a:fillRect/>
            </a:stretch>
          </p:blipFill>
          <p:spPr>
            <a:xfrm>
              <a:off x="5902325" y="3124200"/>
              <a:ext cx="228600" cy="228600"/>
            </a:xfrm>
            <a:prstGeom prst="rect">
              <a:avLst/>
            </a:prstGeom>
          </p:spPr>
        </p:pic>
        <p:pic>
          <p:nvPicPr>
            <p:cNvPr id="180" name="Picture 179" descr="Virtualbox_logo.png"/>
            <p:cNvPicPr>
              <a:picLocks noChangeAspect="1"/>
            </p:cNvPicPr>
            <p:nvPr/>
          </p:nvPicPr>
          <p:blipFill>
            <a:blip r:embed="rId18">
              <a:extLst>
                <a:ext uri="{28A0092B-C50C-407E-A947-70E740481C1C}">
                  <a14:useLocalDpi xmlns:a14="http://schemas.microsoft.com/office/drawing/2010/main" xmlns="" val="0"/>
                </a:ext>
              </a:extLst>
            </a:blip>
            <a:stretch>
              <a:fillRect/>
            </a:stretch>
          </p:blipFill>
          <p:spPr>
            <a:xfrm>
              <a:off x="7778750" y="3114675"/>
              <a:ext cx="228600" cy="228600"/>
            </a:xfrm>
            <a:prstGeom prst="rect">
              <a:avLst/>
            </a:prstGeom>
          </p:spPr>
        </p:pic>
        <p:pic>
          <p:nvPicPr>
            <p:cNvPr id="181" name="Picture 180" descr="Virtualbox_logo.png"/>
            <p:cNvPicPr>
              <a:picLocks noChangeAspect="1"/>
            </p:cNvPicPr>
            <p:nvPr/>
          </p:nvPicPr>
          <p:blipFill>
            <a:blip r:embed="rId18">
              <a:extLst>
                <a:ext uri="{28A0092B-C50C-407E-A947-70E740481C1C}">
                  <a14:useLocalDpi xmlns:a14="http://schemas.microsoft.com/office/drawing/2010/main" xmlns="" val="0"/>
                </a:ext>
              </a:extLst>
            </a:blip>
            <a:stretch>
              <a:fillRect/>
            </a:stretch>
          </p:blipFill>
          <p:spPr>
            <a:xfrm>
              <a:off x="8001000" y="2362200"/>
              <a:ext cx="228600" cy="228600"/>
            </a:xfrm>
            <a:prstGeom prst="rect">
              <a:avLst/>
            </a:prstGeom>
          </p:spPr>
        </p:pic>
      </p:grpSp>
    </p:spTree>
    <p:extLst>
      <p:ext uri="{BB962C8B-B14F-4D97-AF65-F5344CB8AC3E}">
        <p14:creationId xmlns:p14="http://schemas.microsoft.com/office/powerpoint/2010/main" xmlns="" val="173572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2">
                                            <p:txEl>
                                              <p:pRg st="0" end="0"/>
                                            </p:txEl>
                                          </p:spTgt>
                                        </p:tgtEl>
                                        <p:attrNameLst>
                                          <p:attrName>style.visibility</p:attrName>
                                        </p:attrNameLst>
                                      </p:cBhvr>
                                      <p:to>
                                        <p:strVal val="visible"/>
                                      </p:to>
                                    </p:set>
                                    <p:animEffect transition="in" filter="wipe(down)">
                                      <p:cBhvr>
                                        <p:cTn id="7" dur="500"/>
                                        <p:tgtEl>
                                          <p:spTgt spid="18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2">
                                            <p:txEl>
                                              <p:pRg st="1" end="1"/>
                                            </p:txEl>
                                          </p:spTgt>
                                        </p:tgtEl>
                                        <p:attrNameLst>
                                          <p:attrName>style.visibility</p:attrName>
                                        </p:attrNameLst>
                                      </p:cBhvr>
                                      <p:to>
                                        <p:strVal val="visible"/>
                                      </p:to>
                                    </p:set>
                                    <p:animEffect transition="in" filter="wipe(down)">
                                      <p:cBhvr>
                                        <p:cTn id="10" dur="500"/>
                                        <p:tgtEl>
                                          <p:spTgt spid="18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82">
                                            <p:txEl>
                                              <p:pRg st="2" end="2"/>
                                            </p:txEl>
                                          </p:spTgt>
                                        </p:tgtEl>
                                        <p:attrNameLst>
                                          <p:attrName>style.visibility</p:attrName>
                                        </p:attrNameLst>
                                      </p:cBhvr>
                                      <p:to>
                                        <p:strVal val="visible"/>
                                      </p:to>
                                    </p:set>
                                    <p:animEffect transition="in" filter="wipe(down)">
                                      <p:cBhvr>
                                        <p:cTn id="13" dur="500"/>
                                        <p:tgtEl>
                                          <p:spTgt spid="182">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82">
                                            <p:txEl>
                                              <p:pRg st="3" end="3"/>
                                            </p:txEl>
                                          </p:spTgt>
                                        </p:tgtEl>
                                        <p:attrNameLst>
                                          <p:attrName>style.visibility</p:attrName>
                                        </p:attrNameLst>
                                      </p:cBhvr>
                                      <p:to>
                                        <p:strVal val="visible"/>
                                      </p:to>
                                    </p:set>
                                    <p:animEffect transition="in" filter="wipe(down)">
                                      <p:cBhvr>
                                        <p:cTn id="16" dur="500"/>
                                        <p:tgtEl>
                                          <p:spTgt spid="182">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82">
                                            <p:txEl>
                                              <p:pRg st="4" end="4"/>
                                            </p:txEl>
                                          </p:spTgt>
                                        </p:tgtEl>
                                        <p:attrNameLst>
                                          <p:attrName>style.visibility</p:attrName>
                                        </p:attrNameLst>
                                      </p:cBhvr>
                                      <p:to>
                                        <p:strVal val="visible"/>
                                      </p:to>
                                    </p:set>
                                    <p:animEffect transition="in" filter="wipe(down)">
                                      <p:cBhvr>
                                        <p:cTn id="19" dur="500"/>
                                        <p:tgtEl>
                                          <p:spTgt spid="182">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82">
                                            <p:txEl>
                                              <p:pRg st="5" end="5"/>
                                            </p:txEl>
                                          </p:spTgt>
                                        </p:tgtEl>
                                        <p:attrNameLst>
                                          <p:attrName>style.visibility</p:attrName>
                                        </p:attrNameLst>
                                      </p:cBhvr>
                                      <p:to>
                                        <p:strVal val="visible"/>
                                      </p:to>
                                    </p:set>
                                    <p:animEffect transition="in" filter="wipe(down)">
                                      <p:cBhvr>
                                        <p:cTn id="22" dur="500"/>
                                        <p:tgtEl>
                                          <p:spTgt spid="182">
                                            <p:txEl>
                                              <p:pRg st="5" end="5"/>
                                            </p:txEl>
                                          </p:spTgt>
                                        </p:tgtEl>
                                      </p:cBhvr>
                                    </p:animEffect>
                                  </p:childTnLst>
                                </p:cTn>
                              </p:par>
                              <p:par>
                                <p:cTn id="23" presetID="9" presetClass="entr" presetSubtype="0" fill="hold" nodeType="withEffect">
                                  <p:stCondLst>
                                    <p:cond delay="2000"/>
                                  </p:stCondLst>
                                  <p:childTnLst>
                                    <p:set>
                                      <p:cBhvr>
                                        <p:cTn id="24" dur="1" fill="hold">
                                          <p:stCondLst>
                                            <p:cond delay="0"/>
                                          </p:stCondLst>
                                        </p:cTn>
                                        <p:tgtEl>
                                          <p:spTgt spid="183"/>
                                        </p:tgtEl>
                                        <p:attrNameLst>
                                          <p:attrName>style.visibility</p:attrName>
                                        </p:attrNameLst>
                                      </p:cBhvr>
                                      <p:to>
                                        <p:strVal val="visible"/>
                                      </p:to>
                                    </p:set>
                                    <p:animEffect transition="in" filter="dissolve">
                                      <p:cBhvr>
                                        <p:cTn id="25" dur="10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VMs on </a:t>
            </a:r>
            <a:r>
              <a:rPr lang="en-US" dirty="0" err="1" smtClean="0"/>
              <a:t>LLGrid</a:t>
            </a:r>
            <a:r>
              <a:rPr lang="en-US" dirty="0" smtClean="0"/>
              <a:t> Features</a:t>
            </a:r>
            <a:endParaRPr lang="en-US" dirty="0"/>
          </a:p>
        </p:txBody>
      </p:sp>
      <p:sp>
        <p:nvSpPr>
          <p:cNvPr id="3" name="Content Placeholder 2"/>
          <p:cNvSpPr>
            <a:spLocks noGrp="1"/>
          </p:cNvSpPr>
          <p:nvPr>
            <p:ph idx="1"/>
          </p:nvPr>
        </p:nvSpPr>
        <p:spPr/>
        <p:txBody>
          <a:bodyPr/>
          <a:lstStyle/>
          <a:p>
            <a:r>
              <a:rPr lang="en-US" dirty="0" smtClean="0"/>
              <a:t>Stripped virtual machines</a:t>
            </a:r>
          </a:p>
          <a:p>
            <a:pPr lvl="1"/>
            <a:r>
              <a:rPr lang="en-US" dirty="0" smtClean="0"/>
              <a:t>Stock kernel</a:t>
            </a:r>
          </a:p>
          <a:p>
            <a:pPr lvl="1"/>
            <a:r>
              <a:rPr lang="en-US" dirty="0" smtClean="0"/>
              <a:t>Scientific libraries</a:t>
            </a:r>
          </a:p>
          <a:p>
            <a:pPr lvl="1"/>
            <a:r>
              <a:rPr lang="en-US" dirty="0" smtClean="0"/>
              <a:t>No services or applications</a:t>
            </a:r>
          </a:p>
          <a:p>
            <a:r>
              <a:rPr lang="en-US" dirty="0" smtClean="0"/>
              <a:t>Job execution written into /</a:t>
            </a:r>
            <a:r>
              <a:rPr lang="en-US" dirty="0" err="1" smtClean="0"/>
              <a:t>etc</a:t>
            </a:r>
            <a:r>
              <a:rPr lang="en-US" dirty="0" smtClean="0"/>
              <a:t>/</a:t>
            </a:r>
            <a:r>
              <a:rPr lang="en-US" dirty="0" err="1" smtClean="0"/>
              <a:t>init.d</a:t>
            </a:r>
            <a:r>
              <a:rPr lang="en-US" dirty="0" smtClean="0"/>
              <a:t> script</a:t>
            </a:r>
          </a:p>
          <a:p>
            <a:r>
              <a:rPr lang="en-US" dirty="0" smtClean="0"/>
              <a:t>Job completion triggers VM shutdown/teardown</a:t>
            </a:r>
          </a:p>
          <a:p>
            <a:r>
              <a:rPr lang="en-US" dirty="0" smtClean="0"/>
              <a:t>Central file system shared through host OS</a:t>
            </a:r>
          </a:p>
          <a:p>
            <a:r>
              <a:rPr lang="en-US" dirty="0" smtClean="0"/>
              <a:t>Single job slots and job array launching</a:t>
            </a:r>
          </a:p>
          <a:p>
            <a:r>
              <a:rPr lang="en-US" dirty="0" err="1" smtClean="0"/>
              <a:t>Jobslot</a:t>
            </a:r>
            <a:r>
              <a:rPr lang="en-US" dirty="0" smtClean="0"/>
              <a:t> overloading available</a:t>
            </a:r>
          </a:p>
          <a:p>
            <a:pPr lvl="1"/>
            <a:r>
              <a:rPr lang="en-US" dirty="0" smtClean="0"/>
              <a:t>Launch more than one VM per </a:t>
            </a:r>
            <a:r>
              <a:rPr lang="en-US" dirty="0" err="1" smtClean="0"/>
              <a:t>jobslot</a:t>
            </a:r>
            <a:endParaRPr lang="en-US" dirty="0" smtClean="0"/>
          </a:p>
          <a:p>
            <a:pPr lvl="1"/>
            <a:r>
              <a:rPr lang="en-US" dirty="0" smtClean="0"/>
              <a:t>Constrained by compute node resources (memory, cores, etc.)</a:t>
            </a:r>
            <a:endParaRPr lang="en-US" dirty="0"/>
          </a:p>
        </p:txBody>
      </p:sp>
    </p:spTree>
    <p:extLst>
      <p:ext uri="{BB962C8B-B14F-4D97-AF65-F5344CB8AC3E}">
        <p14:creationId xmlns:p14="http://schemas.microsoft.com/office/powerpoint/2010/main" xmlns="" val="18472473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228600" y="3810000"/>
            <a:ext cx="5562600" cy="533400"/>
          </a:xfrm>
          <a:prstGeom prst="roundRect">
            <a:avLst/>
          </a:prstGeom>
          <a:gradFill flip="none" rotWithShape="1">
            <a:gsLst>
              <a:gs pos="0">
                <a:schemeClr val="accent4">
                  <a:tint val="100000"/>
                  <a:shade val="100000"/>
                  <a:satMod val="130000"/>
                  <a:alpha val="54000"/>
                </a:schemeClr>
              </a:gs>
              <a:gs pos="100000">
                <a:schemeClr val="accent4">
                  <a:tint val="50000"/>
                  <a:shade val="100000"/>
                  <a:satMod val="350000"/>
                  <a:alpha val="54000"/>
                </a:schemeClr>
              </a:gs>
            </a:gsLst>
            <a:lin ang="16200000" scaled="0"/>
            <a:tileRect/>
          </a:gradFill>
          <a:ln>
            <a:headEnd type="none" w="sm" len="sm"/>
            <a:tailEnd type="none" w="sm" len="sm"/>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Introduction to Virtual Machines</a:t>
            </a:r>
          </a:p>
          <a:p>
            <a:endParaRPr lang="en-US" dirty="0"/>
          </a:p>
          <a:p>
            <a:r>
              <a:rPr lang="en-US" dirty="0" smtClean="0"/>
              <a:t>VM Features</a:t>
            </a:r>
          </a:p>
          <a:p>
            <a:endParaRPr lang="en-US" dirty="0"/>
          </a:p>
          <a:p>
            <a:r>
              <a:rPr lang="en-US" dirty="0" smtClean="0"/>
              <a:t>VMs in HPC</a:t>
            </a:r>
          </a:p>
          <a:p>
            <a:endParaRPr lang="en-US" dirty="0"/>
          </a:p>
          <a:p>
            <a:r>
              <a:rPr lang="en-US" dirty="0" smtClean="0"/>
              <a:t>Launch Time Results</a:t>
            </a:r>
          </a:p>
          <a:p>
            <a:endParaRPr lang="en-US" dirty="0"/>
          </a:p>
          <a:p>
            <a:r>
              <a:rPr lang="en-US" dirty="0" smtClean="0"/>
              <a:t>Summary and Future Work</a:t>
            </a:r>
            <a:endParaRPr lang="en-US" dirty="0"/>
          </a:p>
        </p:txBody>
      </p:sp>
    </p:spTree>
    <p:extLst>
      <p:ext uri="{BB962C8B-B14F-4D97-AF65-F5344CB8AC3E}">
        <p14:creationId xmlns:p14="http://schemas.microsoft.com/office/powerpoint/2010/main" xmlns="" val="33197877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Launch Time Experiment Setup</a:t>
            </a:r>
            <a:endParaRPr lang="en-US" dirty="0"/>
          </a:p>
        </p:txBody>
      </p:sp>
      <p:sp>
        <p:nvSpPr>
          <p:cNvPr id="128" name="Content Placeholder 127"/>
          <p:cNvSpPr>
            <a:spLocks noGrp="1"/>
          </p:cNvSpPr>
          <p:nvPr>
            <p:ph idx="1"/>
          </p:nvPr>
        </p:nvSpPr>
        <p:spPr>
          <a:xfrm>
            <a:off x="381000" y="4191000"/>
            <a:ext cx="4191000" cy="1926336"/>
          </a:xfrm>
        </p:spPr>
        <p:txBody>
          <a:bodyPr/>
          <a:lstStyle/>
          <a:p>
            <a:pPr>
              <a:lnSpc>
                <a:spcPct val="100000"/>
              </a:lnSpc>
              <a:spcBef>
                <a:spcPts val="400"/>
              </a:spcBef>
            </a:pPr>
            <a:r>
              <a:rPr lang="en-US" sz="1600" dirty="0" smtClean="0"/>
              <a:t>Dell PowerEdge 1955 blades</a:t>
            </a:r>
          </a:p>
          <a:p>
            <a:pPr>
              <a:lnSpc>
                <a:spcPct val="100000"/>
              </a:lnSpc>
              <a:spcBef>
                <a:spcPts val="400"/>
              </a:spcBef>
            </a:pPr>
            <a:r>
              <a:rPr lang="en-US" sz="1600" dirty="0" smtClean="0"/>
              <a:t>Dual-dual core 3.2 GHz Xeon CPU</a:t>
            </a:r>
          </a:p>
          <a:p>
            <a:pPr>
              <a:lnSpc>
                <a:spcPct val="100000"/>
              </a:lnSpc>
              <a:spcBef>
                <a:spcPts val="400"/>
              </a:spcBef>
            </a:pPr>
            <a:r>
              <a:rPr lang="en-US" sz="1600" dirty="0" smtClean="0"/>
              <a:t>8 GB RAM per blade</a:t>
            </a:r>
          </a:p>
          <a:p>
            <a:pPr>
              <a:lnSpc>
                <a:spcPct val="100000"/>
              </a:lnSpc>
              <a:spcBef>
                <a:spcPts val="400"/>
              </a:spcBef>
            </a:pPr>
            <a:r>
              <a:rPr lang="en-US" sz="1600" dirty="0" smtClean="0"/>
              <a:t>10GigE core network, 1GigE to blades</a:t>
            </a:r>
          </a:p>
          <a:p>
            <a:pPr>
              <a:lnSpc>
                <a:spcPct val="100000"/>
              </a:lnSpc>
              <a:spcBef>
                <a:spcPts val="400"/>
              </a:spcBef>
            </a:pPr>
            <a:r>
              <a:rPr lang="en-US" sz="1600" dirty="0" smtClean="0"/>
              <a:t>DDN SFA 10K storage array</a:t>
            </a:r>
          </a:p>
          <a:p>
            <a:pPr>
              <a:lnSpc>
                <a:spcPct val="100000"/>
              </a:lnSpc>
              <a:spcBef>
                <a:spcPts val="400"/>
              </a:spcBef>
            </a:pPr>
            <a:r>
              <a:rPr lang="en-US" sz="1600" dirty="0" smtClean="0"/>
              <a:t>Grid Engine ver. 6.2u5 scheduler</a:t>
            </a:r>
          </a:p>
          <a:p>
            <a:pPr>
              <a:lnSpc>
                <a:spcPct val="100000"/>
              </a:lnSpc>
              <a:spcBef>
                <a:spcPts val="400"/>
              </a:spcBef>
            </a:pPr>
            <a:r>
              <a:rPr lang="en-US" sz="1600" dirty="0" smtClean="0"/>
              <a:t>VM images: </a:t>
            </a:r>
            <a:r>
              <a:rPr lang="en-US" sz="1600" dirty="0" err="1" smtClean="0"/>
              <a:t>Debian</a:t>
            </a:r>
            <a:r>
              <a:rPr lang="en-US" sz="1600" dirty="0" smtClean="0"/>
              <a:t> Linux 6.0.4 i386</a:t>
            </a:r>
          </a:p>
          <a:p>
            <a:pPr>
              <a:lnSpc>
                <a:spcPct val="100000"/>
              </a:lnSpc>
              <a:spcBef>
                <a:spcPts val="400"/>
              </a:spcBef>
            </a:pPr>
            <a:endParaRPr lang="en-US" sz="1600" dirty="0" smtClean="0"/>
          </a:p>
          <a:p>
            <a:pPr>
              <a:lnSpc>
                <a:spcPct val="100000"/>
              </a:lnSpc>
              <a:spcBef>
                <a:spcPts val="400"/>
              </a:spcBef>
            </a:pPr>
            <a:endParaRPr lang="en-US" sz="1600" dirty="0"/>
          </a:p>
        </p:txBody>
      </p:sp>
      <p:sp>
        <p:nvSpPr>
          <p:cNvPr id="129" name="Content Placeholder 128"/>
          <p:cNvSpPr>
            <a:spLocks noGrp="1"/>
          </p:cNvSpPr>
          <p:nvPr>
            <p:ph idx="10"/>
          </p:nvPr>
        </p:nvSpPr>
        <p:spPr>
          <a:xfrm>
            <a:off x="4663440" y="4191000"/>
            <a:ext cx="3986784" cy="1926336"/>
          </a:xfrm>
        </p:spPr>
        <p:txBody>
          <a:bodyPr/>
          <a:lstStyle/>
          <a:p>
            <a:pPr>
              <a:lnSpc>
                <a:spcPct val="100000"/>
              </a:lnSpc>
            </a:pPr>
            <a:r>
              <a:rPr lang="en-US" sz="1600" dirty="0" smtClean="0"/>
              <a:t>Eight dedicated nodes</a:t>
            </a:r>
          </a:p>
          <a:p>
            <a:pPr>
              <a:lnSpc>
                <a:spcPct val="100000"/>
              </a:lnSpc>
            </a:pPr>
            <a:r>
              <a:rPr lang="en-US" sz="1600" dirty="0" smtClean="0"/>
              <a:t>Compare un-optimized VMs with optimized VM images</a:t>
            </a:r>
          </a:p>
          <a:p>
            <a:pPr>
              <a:lnSpc>
                <a:spcPct val="100000"/>
              </a:lnSpc>
            </a:pPr>
            <a:r>
              <a:rPr lang="en-US" sz="1600" dirty="0" smtClean="0"/>
              <a:t>Varied </a:t>
            </a:r>
            <a:r>
              <a:rPr lang="en-US" sz="1600" dirty="0" err="1" smtClean="0"/>
              <a:t>jobslots</a:t>
            </a:r>
            <a:r>
              <a:rPr lang="en-US" sz="1600" dirty="0" smtClean="0"/>
              <a:t> launched and </a:t>
            </a:r>
            <a:r>
              <a:rPr lang="en-US" sz="1600" dirty="0" err="1" smtClean="0"/>
              <a:t>jobslot</a:t>
            </a:r>
            <a:r>
              <a:rPr lang="en-US" sz="1600" dirty="0" smtClean="0"/>
              <a:t> overloads</a:t>
            </a:r>
          </a:p>
          <a:p>
            <a:pPr>
              <a:lnSpc>
                <a:spcPct val="100000"/>
              </a:lnSpc>
            </a:pPr>
            <a:r>
              <a:rPr lang="en-US" sz="1600" dirty="0" smtClean="0"/>
              <a:t>Socket-based time logger</a:t>
            </a:r>
          </a:p>
          <a:p>
            <a:pPr>
              <a:lnSpc>
                <a:spcPct val="100000"/>
              </a:lnSpc>
            </a:pPr>
            <a:endParaRPr lang="en-US" sz="1600" dirty="0"/>
          </a:p>
        </p:txBody>
      </p:sp>
      <p:sp>
        <p:nvSpPr>
          <p:cNvPr id="3" name="Line 4"/>
          <p:cNvSpPr>
            <a:spLocks noChangeShapeType="1"/>
          </p:cNvSpPr>
          <p:nvPr/>
        </p:nvSpPr>
        <p:spPr bwMode="auto">
          <a:xfrm>
            <a:off x="5141913" y="3138930"/>
            <a:ext cx="0" cy="330200"/>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dirty="0"/>
          </a:p>
        </p:txBody>
      </p:sp>
      <p:pic>
        <p:nvPicPr>
          <p:cNvPr id="4" name="Picture 3" descr="EF2400Front"/>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2640013" y="1667318"/>
            <a:ext cx="1052512" cy="377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8500CupFront"/>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2633663" y="1270443"/>
            <a:ext cx="1087437"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AutoShape 8"/>
          <p:cNvSpPr>
            <a:spLocks noChangeArrowheads="1"/>
          </p:cNvSpPr>
          <p:nvPr/>
        </p:nvSpPr>
        <p:spPr bwMode="auto">
          <a:xfrm>
            <a:off x="1246188" y="1013268"/>
            <a:ext cx="6297612" cy="2963862"/>
          </a:xfrm>
          <a:prstGeom prst="roundRect">
            <a:avLst>
              <a:gd name="adj" fmla="val 6250"/>
            </a:avLst>
          </a:prstGeom>
          <a:noFill/>
          <a:ln w="12700">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algn="l"/>
            <a:endParaRPr lang="en-US" sz="1400" dirty="0"/>
          </a:p>
        </p:txBody>
      </p:sp>
      <p:sp>
        <p:nvSpPr>
          <p:cNvPr id="7" name="Text Box 9"/>
          <p:cNvSpPr txBox="1">
            <a:spLocks noChangeArrowheads="1"/>
          </p:cNvSpPr>
          <p:nvPr/>
        </p:nvSpPr>
        <p:spPr bwMode="auto">
          <a:xfrm>
            <a:off x="1259736" y="1443480"/>
            <a:ext cx="1371600" cy="3436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80000"/>
              </a:lnSpc>
            </a:pPr>
            <a:r>
              <a:rPr lang="en-US" sz="1000" dirty="0"/>
              <a:t>Network </a:t>
            </a:r>
          </a:p>
          <a:p>
            <a:pPr algn="ctr">
              <a:lnSpc>
                <a:spcPct val="80000"/>
              </a:lnSpc>
            </a:pPr>
            <a:r>
              <a:rPr lang="en-US" sz="1000" dirty="0"/>
              <a:t>Storage</a:t>
            </a:r>
          </a:p>
        </p:txBody>
      </p:sp>
      <p:sp>
        <p:nvSpPr>
          <p:cNvPr id="8" name="Text Box 10"/>
          <p:cNvSpPr txBox="1">
            <a:spLocks noChangeArrowheads="1"/>
          </p:cNvSpPr>
          <p:nvPr/>
        </p:nvSpPr>
        <p:spPr bwMode="auto">
          <a:xfrm>
            <a:off x="1163638" y="2057400"/>
            <a:ext cx="1492250" cy="2205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80000"/>
              </a:lnSpc>
            </a:pPr>
            <a:r>
              <a:rPr lang="en-US" sz="1000" dirty="0"/>
              <a:t>Resource Manager</a:t>
            </a:r>
          </a:p>
        </p:txBody>
      </p:sp>
      <p:sp>
        <p:nvSpPr>
          <p:cNvPr id="9" name="Text Box 11"/>
          <p:cNvSpPr txBox="1">
            <a:spLocks noChangeArrowheads="1"/>
          </p:cNvSpPr>
          <p:nvPr/>
        </p:nvSpPr>
        <p:spPr bwMode="auto">
          <a:xfrm>
            <a:off x="1259736" y="2989705"/>
            <a:ext cx="1371600" cy="3436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80000"/>
              </a:lnSpc>
            </a:pPr>
            <a:r>
              <a:rPr lang="en-US" sz="1000" dirty="0"/>
              <a:t>Configuration</a:t>
            </a:r>
          </a:p>
          <a:p>
            <a:pPr algn="ctr">
              <a:lnSpc>
                <a:spcPct val="80000"/>
              </a:lnSpc>
            </a:pPr>
            <a:r>
              <a:rPr lang="en-US" sz="1000" dirty="0"/>
              <a:t>Server</a:t>
            </a:r>
          </a:p>
        </p:txBody>
      </p:sp>
      <p:sp>
        <p:nvSpPr>
          <p:cNvPr id="10" name="Text Box 12"/>
          <p:cNvSpPr txBox="1">
            <a:spLocks noChangeArrowheads="1"/>
          </p:cNvSpPr>
          <p:nvPr/>
        </p:nvSpPr>
        <p:spPr bwMode="auto">
          <a:xfrm>
            <a:off x="4256088" y="968818"/>
            <a:ext cx="15557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0"/>
              </a:defRPr>
            </a:lvl9pPr>
          </a:lstStyle>
          <a:p>
            <a:r>
              <a:rPr lang="en-US" sz="1200" i="1" dirty="0"/>
              <a:t>Compute Nodes</a:t>
            </a:r>
          </a:p>
        </p:txBody>
      </p:sp>
      <p:sp>
        <p:nvSpPr>
          <p:cNvPr id="11" name="Text Box 13"/>
          <p:cNvSpPr txBox="1">
            <a:spLocks noChangeArrowheads="1"/>
          </p:cNvSpPr>
          <p:nvPr/>
        </p:nvSpPr>
        <p:spPr bwMode="auto">
          <a:xfrm>
            <a:off x="1485900" y="960880"/>
            <a:ext cx="14716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0"/>
              </a:defRPr>
            </a:lvl9pPr>
          </a:lstStyle>
          <a:p>
            <a:r>
              <a:rPr lang="en-US" sz="1200" i="1" dirty="0"/>
              <a:t>Service Nodes</a:t>
            </a:r>
          </a:p>
        </p:txBody>
      </p:sp>
      <p:pic>
        <p:nvPicPr>
          <p:cNvPr id="12" name="Picture 11"/>
          <p:cNvPicPr>
            <a:picLocks noChangeAspect="1" noChangeArrowheads="1"/>
          </p:cNvPicPr>
          <p:nvPr/>
        </p:nvPicPr>
        <p:blipFill>
          <a:blip r:embed="rId5" cstate="print">
            <a:extLst>
              <a:ext uri="{28A0092B-C50C-407E-A947-70E740481C1C}">
                <a14:useLocalDpi xmlns:a14="http://schemas.microsoft.com/office/drawing/2010/main" xmlns=""/>
              </a:ext>
            </a:extLst>
          </a:blip>
          <a:srcRect/>
          <a:stretch>
            <a:fillRect/>
          </a:stretch>
        </p:blipFill>
        <p:spPr bwMode="auto">
          <a:xfrm>
            <a:off x="5851525" y="1189480"/>
            <a:ext cx="685800" cy="24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 Box 15"/>
          <p:cNvSpPr txBox="1">
            <a:spLocks noChangeArrowheads="1"/>
          </p:cNvSpPr>
          <p:nvPr/>
        </p:nvSpPr>
        <p:spPr bwMode="auto">
          <a:xfrm>
            <a:off x="6159500" y="975168"/>
            <a:ext cx="121443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0"/>
              </a:defRPr>
            </a:lvl9pPr>
          </a:lstStyle>
          <a:p>
            <a:r>
              <a:rPr lang="en-US" sz="900" dirty="0"/>
              <a:t>Cluster Switch</a:t>
            </a:r>
          </a:p>
        </p:txBody>
      </p:sp>
      <p:pic>
        <p:nvPicPr>
          <p:cNvPr id="14" name="Picture 13"/>
          <p:cNvPicPr>
            <a:picLocks noChangeAspect="1" noChangeArrowheads="1"/>
          </p:cNvPicPr>
          <p:nvPr/>
        </p:nvPicPr>
        <p:blipFill>
          <a:blip r:embed="rId6" cstate="print">
            <a:extLst>
              <a:ext uri="{28A0092B-C50C-407E-A947-70E740481C1C}">
                <a14:useLocalDpi xmlns:a14="http://schemas.microsoft.com/office/drawing/2010/main" xmlns=""/>
              </a:ext>
            </a:extLst>
          </a:blip>
          <a:srcRect/>
          <a:stretch>
            <a:fillRect/>
          </a:stretch>
        </p:blipFill>
        <p:spPr bwMode="auto">
          <a:xfrm>
            <a:off x="4129088" y="3613593"/>
            <a:ext cx="708025" cy="25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Line 17"/>
          <p:cNvSpPr>
            <a:spLocks noChangeShapeType="1"/>
          </p:cNvSpPr>
          <p:nvPr/>
        </p:nvSpPr>
        <p:spPr bwMode="auto">
          <a:xfrm flipV="1">
            <a:off x="6410325" y="1438718"/>
            <a:ext cx="614363" cy="12700"/>
          </a:xfrm>
          <a:prstGeom prst="line">
            <a:avLst/>
          </a:prstGeom>
          <a:noFill/>
          <a:ln w="25400">
            <a:solidFill>
              <a:srgbClr val="8000FF"/>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16" name="Line 18"/>
          <p:cNvSpPr>
            <a:spLocks noChangeShapeType="1"/>
          </p:cNvSpPr>
          <p:nvPr/>
        </p:nvSpPr>
        <p:spPr bwMode="auto">
          <a:xfrm flipV="1">
            <a:off x="6410325" y="1341880"/>
            <a:ext cx="0" cy="109538"/>
          </a:xfrm>
          <a:prstGeom prst="line">
            <a:avLst/>
          </a:prstGeom>
          <a:noFill/>
          <a:ln w="25400">
            <a:solidFill>
              <a:srgbClr val="8000FF"/>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17" name="Line 19"/>
          <p:cNvSpPr>
            <a:spLocks noChangeShapeType="1"/>
          </p:cNvSpPr>
          <p:nvPr/>
        </p:nvSpPr>
        <p:spPr bwMode="auto">
          <a:xfrm flipV="1">
            <a:off x="6072188" y="1438718"/>
            <a:ext cx="0" cy="368300"/>
          </a:xfrm>
          <a:prstGeom prst="line">
            <a:avLst/>
          </a:prstGeom>
          <a:noFill/>
          <a:ln w="25400">
            <a:solidFill>
              <a:srgbClr val="8000FF"/>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18" name="Line 20"/>
          <p:cNvSpPr>
            <a:spLocks noChangeShapeType="1"/>
          </p:cNvSpPr>
          <p:nvPr/>
        </p:nvSpPr>
        <p:spPr bwMode="auto">
          <a:xfrm flipV="1">
            <a:off x="6057900" y="1451418"/>
            <a:ext cx="131763" cy="6350"/>
          </a:xfrm>
          <a:prstGeom prst="line">
            <a:avLst/>
          </a:prstGeom>
          <a:noFill/>
          <a:ln w="25400">
            <a:solidFill>
              <a:srgbClr val="8000FF"/>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19" name="Line 21"/>
          <p:cNvSpPr>
            <a:spLocks noChangeShapeType="1"/>
          </p:cNvSpPr>
          <p:nvPr/>
        </p:nvSpPr>
        <p:spPr bwMode="auto">
          <a:xfrm flipV="1">
            <a:off x="6189663" y="1341880"/>
            <a:ext cx="0" cy="109538"/>
          </a:xfrm>
          <a:prstGeom prst="line">
            <a:avLst/>
          </a:prstGeom>
          <a:noFill/>
          <a:ln w="25400">
            <a:solidFill>
              <a:srgbClr val="8000FF"/>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0" name="Line 22"/>
          <p:cNvSpPr>
            <a:spLocks noChangeShapeType="1"/>
          </p:cNvSpPr>
          <p:nvPr/>
        </p:nvSpPr>
        <p:spPr bwMode="auto">
          <a:xfrm flipV="1">
            <a:off x="5100638" y="1341880"/>
            <a:ext cx="0" cy="419100"/>
          </a:xfrm>
          <a:prstGeom prst="line">
            <a:avLst/>
          </a:prstGeom>
          <a:noFill/>
          <a:ln w="25400">
            <a:solidFill>
              <a:srgbClr val="8000FF"/>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1" name="Line 23"/>
          <p:cNvSpPr>
            <a:spLocks noChangeShapeType="1"/>
          </p:cNvSpPr>
          <p:nvPr/>
        </p:nvSpPr>
        <p:spPr bwMode="auto">
          <a:xfrm flipV="1">
            <a:off x="5100638" y="1327593"/>
            <a:ext cx="876300" cy="14287"/>
          </a:xfrm>
          <a:prstGeom prst="line">
            <a:avLst/>
          </a:prstGeom>
          <a:noFill/>
          <a:ln w="25400">
            <a:solidFill>
              <a:srgbClr val="8000FF"/>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2" name="Line 24"/>
          <p:cNvSpPr>
            <a:spLocks noChangeShapeType="1"/>
          </p:cNvSpPr>
          <p:nvPr/>
        </p:nvSpPr>
        <p:spPr bwMode="auto">
          <a:xfrm flipV="1">
            <a:off x="4111625" y="1272030"/>
            <a:ext cx="4763" cy="1936750"/>
          </a:xfrm>
          <a:prstGeom prst="line">
            <a:avLst/>
          </a:prstGeom>
          <a:noFill/>
          <a:ln w="25400">
            <a:solidFill>
              <a:srgbClr val="8000FF"/>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3" name="Line 25"/>
          <p:cNvSpPr>
            <a:spLocks noChangeShapeType="1"/>
          </p:cNvSpPr>
          <p:nvPr/>
        </p:nvSpPr>
        <p:spPr bwMode="auto">
          <a:xfrm flipH="1" flipV="1">
            <a:off x="4111625" y="1279968"/>
            <a:ext cx="1792288" cy="0"/>
          </a:xfrm>
          <a:prstGeom prst="line">
            <a:avLst/>
          </a:prstGeom>
          <a:noFill/>
          <a:ln w="25400">
            <a:solidFill>
              <a:srgbClr val="8000FF"/>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4" name="Line 26"/>
          <p:cNvSpPr>
            <a:spLocks noChangeShapeType="1"/>
          </p:cNvSpPr>
          <p:nvPr/>
        </p:nvSpPr>
        <p:spPr bwMode="auto">
          <a:xfrm>
            <a:off x="4330700" y="1548255"/>
            <a:ext cx="0" cy="2100263"/>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5" name="Line 27"/>
          <p:cNvSpPr>
            <a:spLocks noChangeShapeType="1"/>
          </p:cNvSpPr>
          <p:nvPr/>
        </p:nvSpPr>
        <p:spPr bwMode="auto">
          <a:xfrm>
            <a:off x="6072188" y="3318318"/>
            <a:ext cx="0" cy="330200"/>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6" name="Line 28"/>
          <p:cNvSpPr>
            <a:spLocks noChangeShapeType="1"/>
          </p:cNvSpPr>
          <p:nvPr/>
        </p:nvSpPr>
        <p:spPr bwMode="auto">
          <a:xfrm>
            <a:off x="7024688" y="3318318"/>
            <a:ext cx="0" cy="438150"/>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7" name="Line 29"/>
          <p:cNvSpPr>
            <a:spLocks noChangeShapeType="1"/>
          </p:cNvSpPr>
          <p:nvPr/>
        </p:nvSpPr>
        <p:spPr bwMode="auto">
          <a:xfrm flipH="1">
            <a:off x="3671888" y="1546668"/>
            <a:ext cx="658812" cy="0"/>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8" name="Line 30"/>
          <p:cNvSpPr>
            <a:spLocks noChangeShapeType="1"/>
          </p:cNvSpPr>
          <p:nvPr/>
        </p:nvSpPr>
        <p:spPr bwMode="auto">
          <a:xfrm flipH="1">
            <a:off x="3671888" y="2408237"/>
            <a:ext cx="658812" cy="0"/>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9" name="Line 31"/>
          <p:cNvSpPr>
            <a:spLocks noChangeShapeType="1"/>
          </p:cNvSpPr>
          <p:nvPr/>
        </p:nvSpPr>
        <p:spPr bwMode="auto">
          <a:xfrm flipH="1">
            <a:off x="3671888" y="3318318"/>
            <a:ext cx="658812" cy="0"/>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30" name="Line 32"/>
          <p:cNvSpPr>
            <a:spLocks noChangeShapeType="1"/>
          </p:cNvSpPr>
          <p:nvPr/>
        </p:nvSpPr>
        <p:spPr bwMode="auto">
          <a:xfrm flipV="1">
            <a:off x="3671888" y="1438718"/>
            <a:ext cx="439737" cy="0"/>
          </a:xfrm>
          <a:prstGeom prst="line">
            <a:avLst/>
          </a:prstGeom>
          <a:noFill/>
          <a:ln w="25400">
            <a:solidFill>
              <a:srgbClr val="8000FF"/>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31" name="Line 33"/>
          <p:cNvSpPr>
            <a:spLocks noChangeShapeType="1"/>
          </p:cNvSpPr>
          <p:nvPr/>
        </p:nvSpPr>
        <p:spPr bwMode="auto">
          <a:xfrm flipV="1">
            <a:off x="3671888" y="2300287"/>
            <a:ext cx="439737" cy="0"/>
          </a:xfrm>
          <a:prstGeom prst="line">
            <a:avLst/>
          </a:prstGeom>
          <a:noFill/>
          <a:ln w="25400">
            <a:solidFill>
              <a:srgbClr val="8000FF"/>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32" name="Line 34"/>
          <p:cNvSpPr>
            <a:spLocks noChangeShapeType="1"/>
          </p:cNvSpPr>
          <p:nvPr/>
        </p:nvSpPr>
        <p:spPr bwMode="auto">
          <a:xfrm flipV="1">
            <a:off x="3671888" y="3208780"/>
            <a:ext cx="439737" cy="0"/>
          </a:xfrm>
          <a:prstGeom prst="line">
            <a:avLst/>
          </a:prstGeom>
          <a:noFill/>
          <a:ln w="25400">
            <a:solidFill>
              <a:srgbClr val="8000FF"/>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33" name="Line 35"/>
          <p:cNvSpPr>
            <a:spLocks noChangeShapeType="1"/>
          </p:cNvSpPr>
          <p:nvPr/>
        </p:nvSpPr>
        <p:spPr bwMode="auto">
          <a:xfrm flipH="1">
            <a:off x="4770438" y="3746943"/>
            <a:ext cx="2254250" cy="9525"/>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34" name="Line 36"/>
          <p:cNvSpPr>
            <a:spLocks noChangeShapeType="1"/>
          </p:cNvSpPr>
          <p:nvPr/>
        </p:nvSpPr>
        <p:spPr bwMode="auto">
          <a:xfrm flipH="1">
            <a:off x="4594225" y="3642168"/>
            <a:ext cx="1465263" cy="6350"/>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35" name="Line 37"/>
          <p:cNvSpPr>
            <a:spLocks noChangeShapeType="1"/>
          </p:cNvSpPr>
          <p:nvPr/>
        </p:nvSpPr>
        <p:spPr bwMode="auto">
          <a:xfrm>
            <a:off x="4603750" y="3648518"/>
            <a:ext cx="0" cy="107950"/>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36" name="Line 38"/>
          <p:cNvSpPr>
            <a:spLocks noChangeShapeType="1"/>
          </p:cNvSpPr>
          <p:nvPr/>
        </p:nvSpPr>
        <p:spPr bwMode="auto">
          <a:xfrm>
            <a:off x="4441825" y="3456430"/>
            <a:ext cx="0" cy="217488"/>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37" name="Line 39"/>
          <p:cNvSpPr>
            <a:spLocks noChangeShapeType="1"/>
          </p:cNvSpPr>
          <p:nvPr/>
        </p:nvSpPr>
        <p:spPr bwMode="auto">
          <a:xfrm flipV="1">
            <a:off x="7024688" y="1451418"/>
            <a:ext cx="0" cy="207962"/>
          </a:xfrm>
          <a:prstGeom prst="line">
            <a:avLst/>
          </a:prstGeom>
          <a:noFill/>
          <a:ln w="25400">
            <a:solidFill>
              <a:srgbClr val="8000FF"/>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dirty="0"/>
          </a:p>
        </p:txBody>
      </p:sp>
      <p:pic>
        <p:nvPicPr>
          <p:cNvPr id="38" name="Picture 37" descr="pedge_2650_front"/>
          <p:cNvPicPr>
            <a:picLocks noChangeAspect="1" noChangeArrowheads="1"/>
          </p:cNvPicPr>
          <p:nvPr/>
        </p:nvPicPr>
        <p:blipFill>
          <a:blip r:embed="rId7" cstate="print">
            <a:extLst>
              <a:ext uri="{28A0092B-C50C-407E-A947-70E740481C1C}">
                <a14:useLocalDpi xmlns:a14="http://schemas.microsoft.com/office/drawing/2010/main" xmlns=""/>
              </a:ext>
            </a:extLst>
          </a:blip>
          <a:srcRect/>
          <a:stretch>
            <a:fillRect/>
          </a:stretch>
        </p:blipFill>
        <p:spPr bwMode="auto">
          <a:xfrm>
            <a:off x="2633663" y="2173442"/>
            <a:ext cx="1044575" cy="26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 name="Picture 38" descr="pedge_2650_front"/>
          <p:cNvPicPr>
            <a:picLocks noChangeAspect="1" noChangeArrowheads="1"/>
          </p:cNvPicPr>
          <p:nvPr/>
        </p:nvPicPr>
        <p:blipFill>
          <a:blip r:embed="rId8" cstate="print">
            <a:extLst>
              <a:ext uri="{28A0092B-C50C-407E-A947-70E740481C1C}">
                <a14:useLocalDpi xmlns:a14="http://schemas.microsoft.com/office/drawing/2010/main" xmlns=""/>
              </a:ext>
            </a:extLst>
          </a:blip>
          <a:srcRect/>
          <a:stretch>
            <a:fillRect/>
          </a:stretch>
        </p:blipFill>
        <p:spPr bwMode="auto">
          <a:xfrm>
            <a:off x="2640013" y="3078605"/>
            <a:ext cx="1046162" cy="26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 name="Picture 39" descr="rack_4210"/>
          <p:cNvPicPr>
            <a:picLocks noChangeAspect="1" noChangeArrowheads="1"/>
          </p:cNvPicPr>
          <p:nvPr/>
        </p:nvPicPr>
        <p:blipFill>
          <a:blip r:embed="rId9" cstate="print">
            <a:extLst>
              <a:ext uri="{28A0092B-C50C-407E-A947-70E740481C1C}">
                <a14:useLocalDpi xmlns:a14="http://schemas.microsoft.com/office/drawing/2010/main" xmlns=""/>
              </a:ext>
            </a:extLst>
          </a:blip>
          <a:srcRect/>
          <a:stretch>
            <a:fillRect/>
          </a:stretch>
        </p:blipFill>
        <p:spPr bwMode="auto">
          <a:xfrm>
            <a:off x="4602163" y="1653030"/>
            <a:ext cx="865187" cy="178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 name="Picture 40" descr="rack_4210"/>
          <p:cNvPicPr>
            <a:picLocks noChangeAspect="1" noChangeArrowheads="1"/>
          </p:cNvPicPr>
          <p:nvPr/>
        </p:nvPicPr>
        <p:blipFill>
          <a:blip r:embed="rId9" cstate="print">
            <a:extLst>
              <a:ext uri="{28A0092B-C50C-407E-A947-70E740481C1C}">
                <a14:useLocalDpi xmlns:a14="http://schemas.microsoft.com/office/drawing/2010/main" xmlns=""/>
              </a:ext>
            </a:extLst>
          </a:blip>
          <a:srcRect/>
          <a:stretch>
            <a:fillRect/>
          </a:stretch>
        </p:blipFill>
        <p:spPr bwMode="auto">
          <a:xfrm>
            <a:off x="5553075" y="1653030"/>
            <a:ext cx="865188" cy="178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2" name="Picture 41" descr="rack_4210"/>
          <p:cNvPicPr>
            <a:picLocks noChangeAspect="1" noChangeArrowheads="1"/>
          </p:cNvPicPr>
          <p:nvPr/>
        </p:nvPicPr>
        <p:blipFill>
          <a:blip r:embed="rId9" cstate="print">
            <a:extLst>
              <a:ext uri="{28A0092B-C50C-407E-A947-70E740481C1C}">
                <a14:useLocalDpi xmlns:a14="http://schemas.microsoft.com/office/drawing/2010/main" xmlns=""/>
              </a:ext>
            </a:extLst>
          </a:blip>
          <a:srcRect/>
          <a:stretch>
            <a:fillRect/>
          </a:stretch>
        </p:blipFill>
        <p:spPr bwMode="auto">
          <a:xfrm>
            <a:off x="6505575" y="1653030"/>
            <a:ext cx="865188" cy="178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 name="Line 46"/>
          <p:cNvSpPr>
            <a:spLocks noChangeShapeType="1"/>
          </p:cNvSpPr>
          <p:nvPr/>
        </p:nvSpPr>
        <p:spPr bwMode="auto">
          <a:xfrm flipH="1">
            <a:off x="4449763" y="3461193"/>
            <a:ext cx="679450" cy="0"/>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dirty="0"/>
          </a:p>
        </p:txBody>
      </p:sp>
      <p:grpSp>
        <p:nvGrpSpPr>
          <p:cNvPr id="46" name="Group 45"/>
          <p:cNvGrpSpPr>
            <a:grpSpLocks/>
          </p:cNvGrpSpPr>
          <p:nvPr/>
        </p:nvGrpSpPr>
        <p:grpSpPr bwMode="auto">
          <a:xfrm>
            <a:off x="6070600" y="2383280"/>
            <a:ext cx="149225" cy="177800"/>
            <a:chOff x="2448" y="816"/>
            <a:chExt cx="144" cy="141"/>
          </a:xfrm>
        </p:grpSpPr>
        <p:sp>
          <p:nvSpPr>
            <p:cNvPr id="47" name="Rectangle 46"/>
            <p:cNvSpPr>
              <a:spLocks noChangeArrowheads="1"/>
            </p:cNvSpPr>
            <p:nvPr/>
          </p:nvSpPr>
          <p:spPr bwMode="auto">
            <a:xfrm>
              <a:off x="2448" y="825"/>
              <a:ext cx="144" cy="109"/>
            </a:xfrm>
            <a:prstGeom prst="rect">
              <a:avLst/>
            </a:prstGeom>
            <a:solidFill>
              <a:schemeClr val="accent1"/>
            </a:solidFill>
            <a:ln w="3175">
              <a:solidFill>
                <a:schemeClr val="tx1"/>
              </a:solidFill>
              <a:miter lim="800000"/>
              <a:headEnd type="none" w="sm" len="sm"/>
              <a:tailEnd type="none" w="sm" len="sm"/>
            </a:ln>
          </p:spPr>
          <p:txBody>
            <a:bodyPr wrap="none" anchor="ctr"/>
            <a:lstStyle/>
            <a:p>
              <a:endParaRPr lang="en-US" sz="1400" dirty="0"/>
            </a:p>
          </p:txBody>
        </p:sp>
        <p:pic>
          <p:nvPicPr>
            <p:cNvPr id="48" name="Picture 47"/>
            <p:cNvPicPr>
              <a:picLocks noChangeAspect="1" noChangeArrowheads="1"/>
            </p:cNvPicPr>
            <p:nvPr/>
          </p:nvPicPr>
          <p:blipFill>
            <a:blip r:embed="rId10" cstate="print">
              <a:extLst>
                <a:ext uri="{28A0092B-C50C-407E-A947-70E740481C1C}">
                  <a14:useLocalDpi xmlns:a14="http://schemas.microsoft.com/office/drawing/2010/main" xmlns=""/>
                </a:ext>
              </a:extLst>
            </a:blip>
            <a:srcRect/>
            <a:stretch>
              <a:fillRect/>
            </a:stretch>
          </p:blipFill>
          <p:spPr bwMode="auto">
            <a:xfrm>
              <a:off x="2448" y="816"/>
              <a:ext cx="141"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grpSp>
      <p:grpSp>
        <p:nvGrpSpPr>
          <p:cNvPr id="49" name="Group 48"/>
          <p:cNvGrpSpPr>
            <a:grpSpLocks/>
          </p:cNvGrpSpPr>
          <p:nvPr/>
        </p:nvGrpSpPr>
        <p:grpSpPr bwMode="auto">
          <a:xfrm>
            <a:off x="6877050" y="1849880"/>
            <a:ext cx="152400" cy="179388"/>
            <a:chOff x="3504" y="816"/>
            <a:chExt cx="144" cy="141"/>
          </a:xfrm>
        </p:grpSpPr>
        <p:sp>
          <p:nvSpPr>
            <p:cNvPr id="50" name="Rectangle 49"/>
            <p:cNvSpPr>
              <a:spLocks noChangeArrowheads="1"/>
            </p:cNvSpPr>
            <p:nvPr/>
          </p:nvSpPr>
          <p:spPr bwMode="auto">
            <a:xfrm>
              <a:off x="3504" y="825"/>
              <a:ext cx="144" cy="109"/>
            </a:xfrm>
            <a:prstGeom prst="rect">
              <a:avLst/>
            </a:prstGeom>
            <a:solidFill>
              <a:srgbClr val="FFFF66"/>
            </a:solidFill>
            <a:ln w="3175">
              <a:solidFill>
                <a:schemeClr val="tx1"/>
              </a:solidFill>
              <a:miter lim="800000"/>
              <a:headEnd type="none" w="sm" len="sm"/>
              <a:tailEnd type="none" w="sm" len="sm"/>
            </a:ln>
          </p:spPr>
          <p:txBody>
            <a:bodyPr wrap="none" anchor="ctr"/>
            <a:lstStyle/>
            <a:p>
              <a:endParaRPr lang="en-US" sz="1400" dirty="0"/>
            </a:p>
          </p:txBody>
        </p:sp>
        <p:pic>
          <p:nvPicPr>
            <p:cNvPr id="51" name="Picture 50"/>
            <p:cNvPicPr>
              <a:picLocks noChangeAspect="1" noChangeArrowheads="1"/>
            </p:cNvPicPr>
            <p:nvPr/>
          </p:nvPicPr>
          <p:blipFill>
            <a:blip r:embed="rId10" cstate="print">
              <a:extLst>
                <a:ext uri="{28A0092B-C50C-407E-A947-70E740481C1C}">
                  <a14:useLocalDpi xmlns:a14="http://schemas.microsoft.com/office/drawing/2010/main" xmlns=""/>
                </a:ext>
              </a:extLst>
            </a:blip>
            <a:srcRect/>
            <a:stretch>
              <a:fillRect/>
            </a:stretch>
          </p:blipFill>
          <p:spPr bwMode="auto">
            <a:xfrm>
              <a:off x="3504" y="816"/>
              <a:ext cx="141"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grpSp>
      <p:grpSp>
        <p:nvGrpSpPr>
          <p:cNvPr id="52" name="Group 51"/>
          <p:cNvGrpSpPr>
            <a:grpSpLocks/>
          </p:cNvGrpSpPr>
          <p:nvPr/>
        </p:nvGrpSpPr>
        <p:grpSpPr bwMode="auto">
          <a:xfrm>
            <a:off x="6877050" y="2029268"/>
            <a:ext cx="152400" cy="177800"/>
            <a:chOff x="3504" y="816"/>
            <a:chExt cx="144" cy="141"/>
          </a:xfrm>
        </p:grpSpPr>
        <p:sp>
          <p:nvSpPr>
            <p:cNvPr id="53" name="Rectangle 52"/>
            <p:cNvSpPr>
              <a:spLocks noChangeArrowheads="1"/>
            </p:cNvSpPr>
            <p:nvPr/>
          </p:nvSpPr>
          <p:spPr bwMode="auto">
            <a:xfrm>
              <a:off x="3504" y="825"/>
              <a:ext cx="144" cy="109"/>
            </a:xfrm>
            <a:prstGeom prst="rect">
              <a:avLst/>
            </a:prstGeom>
            <a:solidFill>
              <a:srgbClr val="FFFF66"/>
            </a:solidFill>
            <a:ln w="3175">
              <a:solidFill>
                <a:schemeClr val="tx1"/>
              </a:solidFill>
              <a:miter lim="800000"/>
              <a:headEnd type="none" w="sm" len="sm"/>
              <a:tailEnd type="none" w="sm" len="sm"/>
            </a:ln>
          </p:spPr>
          <p:txBody>
            <a:bodyPr wrap="none" anchor="ctr"/>
            <a:lstStyle/>
            <a:p>
              <a:endParaRPr lang="en-US" sz="1400" dirty="0"/>
            </a:p>
          </p:txBody>
        </p:sp>
        <p:pic>
          <p:nvPicPr>
            <p:cNvPr id="54" name="Picture 53"/>
            <p:cNvPicPr>
              <a:picLocks noChangeAspect="1" noChangeArrowheads="1"/>
            </p:cNvPicPr>
            <p:nvPr/>
          </p:nvPicPr>
          <p:blipFill>
            <a:blip r:embed="rId10" cstate="print">
              <a:extLst>
                <a:ext uri="{28A0092B-C50C-407E-A947-70E740481C1C}">
                  <a14:useLocalDpi xmlns:a14="http://schemas.microsoft.com/office/drawing/2010/main" xmlns=""/>
                </a:ext>
              </a:extLst>
            </a:blip>
            <a:srcRect/>
            <a:stretch>
              <a:fillRect/>
            </a:stretch>
          </p:blipFill>
          <p:spPr bwMode="auto">
            <a:xfrm>
              <a:off x="3504" y="816"/>
              <a:ext cx="141"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grpSp>
      <p:grpSp>
        <p:nvGrpSpPr>
          <p:cNvPr id="55" name="Group 54"/>
          <p:cNvGrpSpPr>
            <a:grpSpLocks/>
          </p:cNvGrpSpPr>
          <p:nvPr/>
        </p:nvGrpSpPr>
        <p:grpSpPr bwMode="auto">
          <a:xfrm>
            <a:off x="7081838" y="2029268"/>
            <a:ext cx="152400" cy="177800"/>
            <a:chOff x="3504" y="816"/>
            <a:chExt cx="144" cy="141"/>
          </a:xfrm>
        </p:grpSpPr>
        <p:sp>
          <p:nvSpPr>
            <p:cNvPr id="56" name="Rectangle 55"/>
            <p:cNvSpPr>
              <a:spLocks noChangeArrowheads="1"/>
            </p:cNvSpPr>
            <p:nvPr/>
          </p:nvSpPr>
          <p:spPr bwMode="auto">
            <a:xfrm>
              <a:off x="3504" y="825"/>
              <a:ext cx="144" cy="109"/>
            </a:xfrm>
            <a:prstGeom prst="rect">
              <a:avLst/>
            </a:prstGeom>
            <a:solidFill>
              <a:srgbClr val="FFFF66"/>
            </a:solidFill>
            <a:ln w="3175">
              <a:solidFill>
                <a:schemeClr val="tx1"/>
              </a:solidFill>
              <a:miter lim="800000"/>
              <a:headEnd type="none" w="sm" len="sm"/>
              <a:tailEnd type="none" w="sm" len="sm"/>
            </a:ln>
          </p:spPr>
          <p:txBody>
            <a:bodyPr wrap="none" anchor="ctr"/>
            <a:lstStyle/>
            <a:p>
              <a:endParaRPr lang="en-US" sz="1400" dirty="0"/>
            </a:p>
          </p:txBody>
        </p:sp>
        <p:pic>
          <p:nvPicPr>
            <p:cNvPr id="57" name="Picture 56"/>
            <p:cNvPicPr>
              <a:picLocks noChangeAspect="1" noChangeArrowheads="1"/>
            </p:cNvPicPr>
            <p:nvPr/>
          </p:nvPicPr>
          <p:blipFill>
            <a:blip r:embed="rId10" cstate="print">
              <a:extLst>
                <a:ext uri="{28A0092B-C50C-407E-A947-70E740481C1C}">
                  <a14:useLocalDpi xmlns:a14="http://schemas.microsoft.com/office/drawing/2010/main" xmlns=""/>
                </a:ext>
              </a:extLst>
            </a:blip>
            <a:srcRect/>
            <a:stretch>
              <a:fillRect/>
            </a:stretch>
          </p:blipFill>
          <p:spPr bwMode="auto">
            <a:xfrm>
              <a:off x="3504" y="816"/>
              <a:ext cx="141"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grpSp>
      <p:grpSp>
        <p:nvGrpSpPr>
          <p:cNvPr id="58" name="Group 57"/>
          <p:cNvGrpSpPr>
            <a:grpSpLocks/>
          </p:cNvGrpSpPr>
          <p:nvPr/>
        </p:nvGrpSpPr>
        <p:grpSpPr bwMode="auto">
          <a:xfrm>
            <a:off x="7081838" y="1849880"/>
            <a:ext cx="152400" cy="179388"/>
            <a:chOff x="3504" y="816"/>
            <a:chExt cx="144" cy="141"/>
          </a:xfrm>
        </p:grpSpPr>
        <p:sp>
          <p:nvSpPr>
            <p:cNvPr id="59" name="Rectangle 58"/>
            <p:cNvSpPr>
              <a:spLocks noChangeArrowheads="1"/>
            </p:cNvSpPr>
            <p:nvPr/>
          </p:nvSpPr>
          <p:spPr bwMode="auto">
            <a:xfrm>
              <a:off x="3504" y="825"/>
              <a:ext cx="144" cy="109"/>
            </a:xfrm>
            <a:prstGeom prst="rect">
              <a:avLst/>
            </a:prstGeom>
            <a:solidFill>
              <a:srgbClr val="FFFF66"/>
            </a:solidFill>
            <a:ln w="3175">
              <a:solidFill>
                <a:schemeClr val="tx1"/>
              </a:solidFill>
              <a:miter lim="800000"/>
              <a:headEnd type="none" w="sm" len="sm"/>
              <a:tailEnd type="none" w="sm" len="sm"/>
            </a:ln>
          </p:spPr>
          <p:txBody>
            <a:bodyPr wrap="none" anchor="ctr"/>
            <a:lstStyle/>
            <a:p>
              <a:endParaRPr lang="en-US" sz="1400" dirty="0"/>
            </a:p>
          </p:txBody>
        </p:sp>
        <p:pic>
          <p:nvPicPr>
            <p:cNvPr id="60" name="Picture 59"/>
            <p:cNvPicPr>
              <a:picLocks noChangeAspect="1" noChangeArrowheads="1"/>
            </p:cNvPicPr>
            <p:nvPr/>
          </p:nvPicPr>
          <p:blipFill>
            <a:blip r:embed="rId10" cstate="print">
              <a:extLst>
                <a:ext uri="{28A0092B-C50C-407E-A947-70E740481C1C}">
                  <a14:useLocalDpi xmlns:a14="http://schemas.microsoft.com/office/drawing/2010/main" xmlns=""/>
                </a:ext>
              </a:extLst>
            </a:blip>
            <a:srcRect/>
            <a:stretch>
              <a:fillRect/>
            </a:stretch>
          </p:blipFill>
          <p:spPr bwMode="auto">
            <a:xfrm>
              <a:off x="3504" y="816"/>
              <a:ext cx="141"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grpSp>
      <p:grpSp>
        <p:nvGrpSpPr>
          <p:cNvPr id="61" name="Group 60"/>
          <p:cNvGrpSpPr>
            <a:grpSpLocks/>
          </p:cNvGrpSpPr>
          <p:nvPr/>
        </p:nvGrpSpPr>
        <p:grpSpPr bwMode="auto">
          <a:xfrm>
            <a:off x="5891213" y="2029268"/>
            <a:ext cx="152400" cy="177800"/>
            <a:chOff x="3504" y="816"/>
            <a:chExt cx="144" cy="141"/>
          </a:xfrm>
        </p:grpSpPr>
        <p:sp>
          <p:nvSpPr>
            <p:cNvPr id="62" name="Rectangle 61"/>
            <p:cNvSpPr>
              <a:spLocks noChangeArrowheads="1"/>
            </p:cNvSpPr>
            <p:nvPr/>
          </p:nvSpPr>
          <p:spPr bwMode="auto">
            <a:xfrm>
              <a:off x="3504" y="825"/>
              <a:ext cx="144" cy="109"/>
            </a:xfrm>
            <a:prstGeom prst="rect">
              <a:avLst/>
            </a:prstGeom>
            <a:solidFill>
              <a:srgbClr val="FFFF66"/>
            </a:solidFill>
            <a:ln w="3175">
              <a:solidFill>
                <a:schemeClr val="tx1"/>
              </a:solidFill>
              <a:miter lim="800000"/>
              <a:headEnd type="none" w="sm" len="sm"/>
              <a:tailEnd type="none" w="sm" len="sm"/>
            </a:ln>
          </p:spPr>
          <p:txBody>
            <a:bodyPr wrap="none" anchor="ctr"/>
            <a:lstStyle/>
            <a:p>
              <a:endParaRPr lang="en-US" sz="1400" dirty="0"/>
            </a:p>
          </p:txBody>
        </p:sp>
        <p:pic>
          <p:nvPicPr>
            <p:cNvPr id="63" name="Picture 62"/>
            <p:cNvPicPr>
              <a:picLocks noChangeAspect="1" noChangeArrowheads="1"/>
            </p:cNvPicPr>
            <p:nvPr/>
          </p:nvPicPr>
          <p:blipFill>
            <a:blip r:embed="rId10" cstate="print">
              <a:extLst>
                <a:ext uri="{28A0092B-C50C-407E-A947-70E740481C1C}">
                  <a14:useLocalDpi xmlns:a14="http://schemas.microsoft.com/office/drawing/2010/main" xmlns=""/>
                </a:ext>
              </a:extLst>
            </a:blip>
            <a:srcRect/>
            <a:stretch>
              <a:fillRect/>
            </a:stretch>
          </p:blipFill>
          <p:spPr bwMode="auto">
            <a:xfrm>
              <a:off x="3504" y="816"/>
              <a:ext cx="141"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grpSp>
      <p:grpSp>
        <p:nvGrpSpPr>
          <p:cNvPr id="64" name="Group 63"/>
          <p:cNvGrpSpPr>
            <a:grpSpLocks/>
          </p:cNvGrpSpPr>
          <p:nvPr/>
        </p:nvGrpSpPr>
        <p:grpSpPr bwMode="auto">
          <a:xfrm>
            <a:off x="6096000" y="2029268"/>
            <a:ext cx="152400" cy="177800"/>
            <a:chOff x="3504" y="816"/>
            <a:chExt cx="144" cy="141"/>
          </a:xfrm>
        </p:grpSpPr>
        <p:sp>
          <p:nvSpPr>
            <p:cNvPr id="65" name="Rectangle 64"/>
            <p:cNvSpPr>
              <a:spLocks noChangeArrowheads="1"/>
            </p:cNvSpPr>
            <p:nvPr/>
          </p:nvSpPr>
          <p:spPr bwMode="auto">
            <a:xfrm>
              <a:off x="3504" y="825"/>
              <a:ext cx="144" cy="109"/>
            </a:xfrm>
            <a:prstGeom prst="rect">
              <a:avLst/>
            </a:prstGeom>
            <a:solidFill>
              <a:srgbClr val="FFFF66"/>
            </a:solidFill>
            <a:ln w="3175">
              <a:solidFill>
                <a:schemeClr val="tx1"/>
              </a:solidFill>
              <a:miter lim="800000"/>
              <a:headEnd type="none" w="sm" len="sm"/>
              <a:tailEnd type="none" w="sm" len="sm"/>
            </a:ln>
          </p:spPr>
          <p:txBody>
            <a:bodyPr wrap="none" anchor="ctr"/>
            <a:lstStyle/>
            <a:p>
              <a:endParaRPr lang="en-US" sz="1400" dirty="0"/>
            </a:p>
          </p:txBody>
        </p:sp>
        <p:pic>
          <p:nvPicPr>
            <p:cNvPr id="66" name="Picture 65"/>
            <p:cNvPicPr>
              <a:picLocks noChangeAspect="1" noChangeArrowheads="1"/>
            </p:cNvPicPr>
            <p:nvPr/>
          </p:nvPicPr>
          <p:blipFill>
            <a:blip r:embed="rId10" cstate="print">
              <a:extLst>
                <a:ext uri="{28A0092B-C50C-407E-A947-70E740481C1C}">
                  <a14:useLocalDpi xmlns:a14="http://schemas.microsoft.com/office/drawing/2010/main" xmlns=""/>
                </a:ext>
              </a:extLst>
            </a:blip>
            <a:srcRect/>
            <a:stretch>
              <a:fillRect/>
            </a:stretch>
          </p:blipFill>
          <p:spPr bwMode="auto">
            <a:xfrm>
              <a:off x="3504" y="816"/>
              <a:ext cx="141"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grpSp>
      <p:grpSp>
        <p:nvGrpSpPr>
          <p:cNvPr id="67" name="Group 66"/>
          <p:cNvGrpSpPr>
            <a:grpSpLocks/>
          </p:cNvGrpSpPr>
          <p:nvPr/>
        </p:nvGrpSpPr>
        <p:grpSpPr bwMode="auto">
          <a:xfrm>
            <a:off x="4978400" y="2029268"/>
            <a:ext cx="149225" cy="177800"/>
            <a:chOff x="2448" y="816"/>
            <a:chExt cx="144" cy="141"/>
          </a:xfrm>
        </p:grpSpPr>
        <p:sp>
          <p:nvSpPr>
            <p:cNvPr id="68" name="Rectangle 67"/>
            <p:cNvSpPr>
              <a:spLocks noChangeArrowheads="1"/>
            </p:cNvSpPr>
            <p:nvPr/>
          </p:nvSpPr>
          <p:spPr bwMode="auto">
            <a:xfrm>
              <a:off x="2448" y="825"/>
              <a:ext cx="144" cy="109"/>
            </a:xfrm>
            <a:prstGeom prst="rect">
              <a:avLst/>
            </a:prstGeom>
            <a:solidFill>
              <a:schemeClr val="accent1"/>
            </a:solidFill>
            <a:ln w="3175">
              <a:solidFill>
                <a:schemeClr val="tx1"/>
              </a:solidFill>
              <a:miter lim="800000"/>
              <a:headEnd type="none" w="sm" len="sm"/>
              <a:tailEnd type="none" w="sm" len="sm"/>
            </a:ln>
          </p:spPr>
          <p:txBody>
            <a:bodyPr wrap="none" anchor="ctr"/>
            <a:lstStyle/>
            <a:p>
              <a:endParaRPr lang="en-US" sz="1400" dirty="0"/>
            </a:p>
          </p:txBody>
        </p:sp>
        <p:pic>
          <p:nvPicPr>
            <p:cNvPr id="69" name="Picture 68"/>
            <p:cNvPicPr>
              <a:picLocks noChangeAspect="1" noChangeArrowheads="1"/>
            </p:cNvPicPr>
            <p:nvPr/>
          </p:nvPicPr>
          <p:blipFill>
            <a:blip r:embed="rId10" cstate="print">
              <a:extLst>
                <a:ext uri="{28A0092B-C50C-407E-A947-70E740481C1C}">
                  <a14:useLocalDpi xmlns:a14="http://schemas.microsoft.com/office/drawing/2010/main" xmlns=""/>
                </a:ext>
              </a:extLst>
            </a:blip>
            <a:srcRect/>
            <a:stretch>
              <a:fillRect/>
            </a:stretch>
          </p:blipFill>
          <p:spPr bwMode="auto">
            <a:xfrm>
              <a:off x="2448" y="816"/>
              <a:ext cx="141"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grpSp>
      <p:grpSp>
        <p:nvGrpSpPr>
          <p:cNvPr id="70" name="Group 69"/>
          <p:cNvGrpSpPr>
            <a:grpSpLocks/>
          </p:cNvGrpSpPr>
          <p:nvPr/>
        </p:nvGrpSpPr>
        <p:grpSpPr bwMode="auto">
          <a:xfrm>
            <a:off x="5157788" y="2029268"/>
            <a:ext cx="149225" cy="177800"/>
            <a:chOff x="2448" y="816"/>
            <a:chExt cx="144" cy="141"/>
          </a:xfrm>
        </p:grpSpPr>
        <p:sp>
          <p:nvSpPr>
            <p:cNvPr id="71" name="Rectangle 70"/>
            <p:cNvSpPr>
              <a:spLocks noChangeArrowheads="1"/>
            </p:cNvSpPr>
            <p:nvPr/>
          </p:nvSpPr>
          <p:spPr bwMode="auto">
            <a:xfrm>
              <a:off x="2448" y="825"/>
              <a:ext cx="144" cy="109"/>
            </a:xfrm>
            <a:prstGeom prst="rect">
              <a:avLst/>
            </a:prstGeom>
            <a:solidFill>
              <a:schemeClr val="accent1"/>
            </a:solidFill>
            <a:ln w="3175">
              <a:solidFill>
                <a:schemeClr val="tx1"/>
              </a:solidFill>
              <a:miter lim="800000"/>
              <a:headEnd type="none" w="sm" len="sm"/>
              <a:tailEnd type="none" w="sm" len="sm"/>
            </a:ln>
          </p:spPr>
          <p:txBody>
            <a:bodyPr wrap="none" anchor="ctr"/>
            <a:lstStyle/>
            <a:p>
              <a:endParaRPr lang="en-US" sz="1400" dirty="0"/>
            </a:p>
          </p:txBody>
        </p:sp>
        <p:pic>
          <p:nvPicPr>
            <p:cNvPr id="72" name="Picture 71"/>
            <p:cNvPicPr>
              <a:picLocks noChangeAspect="1" noChangeArrowheads="1"/>
            </p:cNvPicPr>
            <p:nvPr/>
          </p:nvPicPr>
          <p:blipFill>
            <a:blip r:embed="rId10" cstate="print">
              <a:extLst>
                <a:ext uri="{28A0092B-C50C-407E-A947-70E740481C1C}">
                  <a14:useLocalDpi xmlns:a14="http://schemas.microsoft.com/office/drawing/2010/main" xmlns=""/>
                </a:ext>
              </a:extLst>
            </a:blip>
            <a:srcRect/>
            <a:stretch>
              <a:fillRect/>
            </a:stretch>
          </p:blipFill>
          <p:spPr bwMode="auto">
            <a:xfrm>
              <a:off x="2448" y="816"/>
              <a:ext cx="141"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grpSp>
      <p:grpSp>
        <p:nvGrpSpPr>
          <p:cNvPr id="73" name="Group 72"/>
          <p:cNvGrpSpPr>
            <a:grpSpLocks/>
          </p:cNvGrpSpPr>
          <p:nvPr/>
        </p:nvGrpSpPr>
        <p:grpSpPr bwMode="auto">
          <a:xfrm>
            <a:off x="6070600" y="2561080"/>
            <a:ext cx="149225" cy="179388"/>
            <a:chOff x="2448" y="816"/>
            <a:chExt cx="144" cy="141"/>
          </a:xfrm>
        </p:grpSpPr>
        <p:sp>
          <p:nvSpPr>
            <p:cNvPr id="74" name="Rectangle 73"/>
            <p:cNvSpPr>
              <a:spLocks noChangeArrowheads="1"/>
            </p:cNvSpPr>
            <p:nvPr/>
          </p:nvSpPr>
          <p:spPr bwMode="auto">
            <a:xfrm>
              <a:off x="2448" y="825"/>
              <a:ext cx="144" cy="109"/>
            </a:xfrm>
            <a:prstGeom prst="rect">
              <a:avLst/>
            </a:prstGeom>
            <a:solidFill>
              <a:schemeClr val="accent1"/>
            </a:solidFill>
            <a:ln w="3175">
              <a:solidFill>
                <a:schemeClr val="tx1"/>
              </a:solidFill>
              <a:miter lim="800000"/>
              <a:headEnd type="none" w="sm" len="sm"/>
              <a:tailEnd type="none" w="sm" len="sm"/>
            </a:ln>
          </p:spPr>
          <p:txBody>
            <a:bodyPr wrap="none" anchor="ctr"/>
            <a:lstStyle/>
            <a:p>
              <a:endParaRPr lang="en-US" sz="1400" dirty="0"/>
            </a:p>
          </p:txBody>
        </p:sp>
        <p:pic>
          <p:nvPicPr>
            <p:cNvPr id="75" name="Picture 74"/>
            <p:cNvPicPr>
              <a:picLocks noChangeAspect="1" noChangeArrowheads="1"/>
            </p:cNvPicPr>
            <p:nvPr/>
          </p:nvPicPr>
          <p:blipFill>
            <a:blip r:embed="rId10" cstate="print">
              <a:extLst>
                <a:ext uri="{28A0092B-C50C-407E-A947-70E740481C1C}">
                  <a14:useLocalDpi xmlns:a14="http://schemas.microsoft.com/office/drawing/2010/main" xmlns=""/>
                </a:ext>
              </a:extLst>
            </a:blip>
            <a:srcRect/>
            <a:stretch>
              <a:fillRect/>
            </a:stretch>
          </p:blipFill>
          <p:spPr bwMode="auto">
            <a:xfrm>
              <a:off x="2448" y="816"/>
              <a:ext cx="141"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grpSp>
      <p:grpSp>
        <p:nvGrpSpPr>
          <p:cNvPr id="76" name="Group 75"/>
          <p:cNvGrpSpPr>
            <a:grpSpLocks/>
          </p:cNvGrpSpPr>
          <p:nvPr/>
        </p:nvGrpSpPr>
        <p:grpSpPr bwMode="auto">
          <a:xfrm>
            <a:off x="4978400" y="2207068"/>
            <a:ext cx="149225" cy="179387"/>
            <a:chOff x="2448" y="816"/>
            <a:chExt cx="144" cy="141"/>
          </a:xfrm>
        </p:grpSpPr>
        <p:sp>
          <p:nvSpPr>
            <p:cNvPr id="77" name="Rectangle 76"/>
            <p:cNvSpPr>
              <a:spLocks noChangeArrowheads="1"/>
            </p:cNvSpPr>
            <p:nvPr/>
          </p:nvSpPr>
          <p:spPr bwMode="auto">
            <a:xfrm>
              <a:off x="2448" y="825"/>
              <a:ext cx="144" cy="109"/>
            </a:xfrm>
            <a:prstGeom prst="rect">
              <a:avLst/>
            </a:prstGeom>
            <a:solidFill>
              <a:schemeClr val="accent1"/>
            </a:solidFill>
            <a:ln w="3175">
              <a:solidFill>
                <a:schemeClr val="tx1"/>
              </a:solidFill>
              <a:miter lim="800000"/>
              <a:headEnd type="none" w="sm" len="sm"/>
              <a:tailEnd type="none" w="sm" len="sm"/>
            </a:ln>
          </p:spPr>
          <p:txBody>
            <a:bodyPr wrap="none" anchor="ctr"/>
            <a:lstStyle/>
            <a:p>
              <a:endParaRPr lang="en-US" sz="1400" dirty="0"/>
            </a:p>
          </p:txBody>
        </p:sp>
        <p:pic>
          <p:nvPicPr>
            <p:cNvPr id="78" name="Picture 77"/>
            <p:cNvPicPr>
              <a:picLocks noChangeAspect="1" noChangeArrowheads="1"/>
            </p:cNvPicPr>
            <p:nvPr/>
          </p:nvPicPr>
          <p:blipFill>
            <a:blip r:embed="rId10" cstate="print">
              <a:extLst>
                <a:ext uri="{28A0092B-C50C-407E-A947-70E740481C1C}">
                  <a14:useLocalDpi xmlns:a14="http://schemas.microsoft.com/office/drawing/2010/main" xmlns=""/>
                </a:ext>
              </a:extLst>
            </a:blip>
            <a:srcRect/>
            <a:stretch>
              <a:fillRect/>
            </a:stretch>
          </p:blipFill>
          <p:spPr bwMode="auto">
            <a:xfrm>
              <a:off x="2448" y="816"/>
              <a:ext cx="141"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grpSp>
      <p:grpSp>
        <p:nvGrpSpPr>
          <p:cNvPr id="79" name="Group 78"/>
          <p:cNvGrpSpPr>
            <a:grpSpLocks/>
          </p:cNvGrpSpPr>
          <p:nvPr/>
        </p:nvGrpSpPr>
        <p:grpSpPr bwMode="auto">
          <a:xfrm>
            <a:off x="5157788" y="2207068"/>
            <a:ext cx="149225" cy="179387"/>
            <a:chOff x="2448" y="816"/>
            <a:chExt cx="144" cy="141"/>
          </a:xfrm>
        </p:grpSpPr>
        <p:sp>
          <p:nvSpPr>
            <p:cNvPr id="80" name="Rectangle 79"/>
            <p:cNvSpPr>
              <a:spLocks noChangeArrowheads="1"/>
            </p:cNvSpPr>
            <p:nvPr/>
          </p:nvSpPr>
          <p:spPr bwMode="auto">
            <a:xfrm>
              <a:off x="2448" y="825"/>
              <a:ext cx="144" cy="109"/>
            </a:xfrm>
            <a:prstGeom prst="rect">
              <a:avLst/>
            </a:prstGeom>
            <a:solidFill>
              <a:schemeClr val="accent1"/>
            </a:solidFill>
            <a:ln w="3175">
              <a:solidFill>
                <a:schemeClr val="tx1"/>
              </a:solidFill>
              <a:miter lim="800000"/>
              <a:headEnd type="none" w="sm" len="sm"/>
              <a:tailEnd type="none" w="sm" len="sm"/>
            </a:ln>
          </p:spPr>
          <p:txBody>
            <a:bodyPr wrap="none" anchor="ctr"/>
            <a:lstStyle/>
            <a:p>
              <a:endParaRPr lang="en-US" sz="1400" dirty="0"/>
            </a:p>
          </p:txBody>
        </p:sp>
        <p:pic>
          <p:nvPicPr>
            <p:cNvPr id="81" name="Picture 80"/>
            <p:cNvPicPr>
              <a:picLocks noChangeAspect="1" noChangeArrowheads="1"/>
            </p:cNvPicPr>
            <p:nvPr/>
          </p:nvPicPr>
          <p:blipFill>
            <a:blip r:embed="rId10" cstate="print">
              <a:extLst>
                <a:ext uri="{28A0092B-C50C-407E-A947-70E740481C1C}">
                  <a14:useLocalDpi xmlns:a14="http://schemas.microsoft.com/office/drawing/2010/main" xmlns=""/>
                </a:ext>
              </a:extLst>
            </a:blip>
            <a:srcRect/>
            <a:stretch>
              <a:fillRect/>
            </a:stretch>
          </p:blipFill>
          <p:spPr bwMode="auto">
            <a:xfrm>
              <a:off x="2448" y="816"/>
              <a:ext cx="141"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grpSp>
      <p:grpSp>
        <p:nvGrpSpPr>
          <p:cNvPr id="82" name="Group 81"/>
          <p:cNvGrpSpPr>
            <a:grpSpLocks/>
          </p:cNvGrpSpPr>
          <p:nvPr/>
        </p:nvGrpSpPr>
        <p:grpSpPr bwMode="auto">
          <a:xfrm>
            <a:off x="5159375" y="2578543"/>
            <a:ext cx="149225" cy="177800"/>
            <a:chOff x="2448" y="816"/>
            <a:chExt cx="144" cy="141"/>
          </a:xfrm>
        </p:grpSpPr>
        <p:sp>
          <p:nvSpPr>
            <p:cNvPr id="83" name="Rectangle 82"/>
            <p:cNvSpPr>
              <a:spLocks noChangeArrowheads="1"/>
            </p:cNvSpPr>
            <p:nvPr/>
          </p:nvSpPr>
          <p:spPr bwMode="auto">
            <a:xfrm>
              <a:off x="2448" y="825"/>
              <a:ext cx="144" cy="109"/>
            </a:xfrm>
            <a:prstGeom prst="rect">
              <a:avLst/>
            </a:prstGeom>
            <a:solidFill>
              <a:schemeClr val="accent1"/>
            </a:solidFill>
            <a:ln w="3175">
              <a:solidFill>
                <a:schemeClr val="tx1"/>
              </a:solidFill>
              <a:miter lim="800000"/>
              <a:headEnd type="none" w="sm" len="sm"/>
              <a:tailEnd type="none" w="sm" len="sm"/>
            </a:ln>
          </p:spPr>
          <p:txBody>
            <a:bodyPr wrap="none" anchor="ctr"/>
            <a:lstStyle/>
            <a:p>
              <a:endParaRPr lang="en-US" sz="1400" dirty="0"/>
            </a:p>
          </p:txBody>
        </p:sp>
        <p:pic>
          <p:nvPicPr>
            <p:cNvPr id="84" name="Picture 83"/>
            <p:cNvPicPr>
              <a:picLocks noChangeAspect="1" noChangeArrowheads="1"/>
            </p:cNvPicPr>
            <p:nvPr/>
          </p:nvPicPr>
          <p:blipFill>
            <a:blip r:embed="rId10" cstate="print">
              <a:extLst>
                <a:ext uri="{28A0092B-C50C-407E-A947-70E740481C1C}">
                  <a14:useLocalDpi xmlns:a14="http://schemas.microsoft.com/office/drawing/2010/main" xmlns=""/>
                </a:ext>
              </a:extLst>
            </a:blip>
            <a:srcRect/>
            <a:stretch>
              <a:fillRect/>
            </a:stretch>
          </p:blipFill>
          <p:spPr bwMode="auto">
            <a:xfrm>
              <a:off x="2448" y="816"/>
              <a:ext cx="141"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grpSp>
      <p:grpSp>
        <p:nvGrpSpPr>
          <p:cNvPr id="85" name="Group 84"/>
          <p:cNvGrpSpPr>
            <a:grpSpLocks/>
          </p:cNvGrpSpPr>
          <p:nvPr/>
        </p:nvGrpSpPr>
        <p:grpSpPr bwMode="auto">
          <a:xfrm>
            <a:off x="4978400" y="2386455"/>
            <a:ext cx="149225" cy="177800"/>
            <a:chOff x="2448" y="816"/>
            <a:chExt cx="144" cy="141"/>
          </a:xfrm>
        </p:grpSpPr>
        <p:sp>
          <p:nvSpPr>
            <p:cNvPr id="86" name="Rectangle 85"/>
            <p:cNvSpPr>
              <a:spLocks noChangeArrowheads="1"/>
            </p:cNvSpPr>
            <p:nvPr/>
          </p:nvSpPr>
          <p:spPr bwMode="auto">
            <a:xfrm>
              <a:off x="2448" y="825"/>
              <a:ext cx="144" cy="109"/>
            </a:xfrm>
            <a:prstGeom prst="rect">
              <a:avLst/>
            </a:prstGeom>
            <a:solidFill>
              <a:schemeClr val="accent1"/>
            </a:solidFill>
            <a:ln w="3175">
              <a:solidFill>
                <a:schemeClr val="tx1"/>
              </a:solidFill>
              <a:miter lim="800000"/>
              <a:headEnd type="none" w="sm" len="sm"/>
              <a:tailEnd type="none" w="sm" len="sm"/>
            </a:ln>
          </p:spPr>
          <p:txBody>
            <a:bodyPr wrap="none" anchor="ctr"/>
            <a:lstStyle/>
            <a:p>
              <a:endParaRPr lang="en-US" sz="1400" dirty="0"/>
            </a:p>
          </p:txBody>
        </p:sp>
        <p:pic>
          <p:nvPicPr>
            <p:cNvPr id="87" name="Picture 86"/>
            <p:cNvPicPr>
              <a:picLocks noChangeAspect="1" noChangeArrowheads="1"/>
            </p:cNvPicPr>
            <p:nvPr/>
          </p:nvPicPr>
          <p:blipFill>
            <a:blip r:embed="rId10" cstate="print">
              <a:extLst>
                <a:ext uri="{28A0092B-C50C-407E-A947-70E740481C1C}">
                  <a14:useLocalDpi xmlns:a14="http://schemas.microsoft.com/office/drawing/2010/main" xmlns=""/>
                </a:ext>
              </a:extLst>
            </a:blip>
            <a:srcRect/>
            <a:stretch>
              <a:fillRect/>
            </a:stretch>
          </p:blipFill>
          <p:spPr bwMode="auto">
            <a:xfrm>
              <a:off x="2448" y="816"/>
              <a:ext cx="141"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grpSp>
      <p:grpSp>
        <p:nvGrpSpPr>
          <p:cNvPr id="88" name="Group 87"/>
          <p:cNvGrpSpPr>
            <a:grpSpLocks/>
          </p:cNvGrpSpPr>
          <p:nvPr/>
        </p:nvGrpSpPr>
        <p:grpSpPr bwMode="auto">
          <a:xfrm>
            <a:off x="5157788" y="2386455"/>
            <a:ext cx="149225" cy="177800"/>
            <a:chOff x="2448" y="816"/>
            <a:chExt cx="144" cy="141"/>
          </a:xfrm>
        </p:grpSpPr>
        <p:sp>
          <p:nvSpPr>
            <p:cNvPr id="89" name="Rectangle 88"/>
            <p:cNvSpPr>
              <a:spLocks noChangeArrowheads="1"/>
            </p:cNvSpPr>
            <p:nvPr/>
          </p:nvSpPr>
          <p:spPr bwMode="auto">
            <a:xfrm>
              <a:off x="2448" y="825"/>
              <a:ext cx="144" cy="109"/>
            </a:xfrm>
            <a:prstGeom prst="rect">
              <a:avLst/>
            </a:prstGeom>
            <a:solidFill>
              <a:schemeClr val="accent1"/>
            </a:solidFill>
            <a:ln w="3175">
              <a:solidFill>
                <a:schemeClr val="tx1"/>
              </a:solidFill>
              <a:miter lim="800000"/>
              <a:headEnd type="none" w="sm" len="sm"/>
              <a:tailEnd type="none" w="sm" len="sm"/>
            </a:ln>
          </p:spPr>
          <p:txBody>
            <a:bodyPr wrap="none" anchor="ctr"/>
            <a:lstStyle/>
            <a:p>
              <a:endParaRPr lang="en-US" sz="1400" dirty="0"/>
            </a:p>
          </p:txBody>
        </p:sp>
        <p:pic>
          <p:nvPicPr>
            <p:cNvPr id="90" name="Picture 89"/>
            <p:cNvPicPr>
              <a:picLocks noChangeAspect="1" noChangeArrowheads="1"/>
            </p:cNvPicPr>
            <p:nvPr/>
          </p:nvPicPr>
          <p:blipFill>
            <a:blip r:embed="rId10" cstate="print">
              <a:extLst>
                <a:ext uri="{28A0092B-C50C-407E-A947-70E740481C1C}">
                  <a14:useLocalDpi xmlns:a14="http://schemas.microsoft.com/office/drawing/2010/main" xmlns=""/>
                </a:ext>
              </a:extLst>
            </a:blip>
            <a:srcRect/>
            <a:stretch>
              <a:fillRect/>
            </a:stretch>
          </p:blipFill>
          <p:spPr bwMode="auto">
            <a:xfrm>
              <a:off x="2448" y="816"/>
              <a:ext cx="141"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grpSp>
      <p:grpSp>
        <p:nvGrpSpPr>
          <p:cNvPr id="91" name="Group 90"/>
          <p:cNvGrpSpPr>
            <a:grpSpLocks/>
          </p:cNvGrpSpPr>
          <p:nvPr/>
        </p:nvGrpSpPr>
        <p:grpSpPr bwMode="auto">
          <a:xfrm>
            <a:off x="5159375" y="2756343"/>
            <a:ext cx="149225" cy="179387"/>
            <a:chOff x="2448" y="816"/>
            <a:chExt cx="144" cy="141"/>
          </a:xfrm>
        </p:grpSpPr>
        <p:sp>
          <p:nvSpPr>
            <p:cNvPr id="92" name="Rectangle 91"/>
            <p:cNvSpPr>
              <a:spLocks noChangeArrowheads="1"/>
            </p:cNvSpPr>
            <p:nvPr/>
          </p:nvSpPr>
          <p:spPr bwMode="auto">
            <a:xfrm>
              <a:off x="2448" y="825"/>
              <a:ext cx="144" cy="109"/>
            </a:xfrm>
            <a:prstGeom prst="rect">
              <a:avLst/>
            </a:prstGeom>
            <a:solidFill>
              <a:schemeClr val="accent1"/>
            </a:solidFill>
            <a:ln w="3175">
              <a:solidFill>
                <a:schemeClr val="tx1"/>
              </a:solidFill>
              <a:miter lim="800000"/>
              <a:headEnd type="none" w="sm" len="sm"/>
              <a:tailEnd type="none" w="sm" len="sm"/>
            </a:ln>
          </p:spPr>
          <p:txBody>
            <a:bodyPr wrap="none" anchor="ctr"/>
            <a:lstStyle/>
            <a:p>
              <a:endParaRPr lang="en-US" sz="1400" dirty="0"/>
            </a:p>
          </p:txBody>
        </p:sp>
        <p:pic>
          <p:nvPicPr>
            <p:cNvPr id="93" name="Picture 92"/>
            <p:cNvPicPr>
              <a:picLocks noChangeAspect="1" noChangeArrowheads="1"/>
            </p:cNvPicPr>
            <p:nvPr/>
          </p:nvPicPr>
          <p:blipFill>
            <a:blip r:embed="rId10" cstate="print">
              <a:extLst>
                <a:ext uri="{28A0092B-C50C-407E-A947-70E740481C1C}">
                  <a14:useLocalDpi xmlns:a14="http://schemas.microsoft.com/office/drawing/2010/main" xmlns=""/>
                </a:ext>
              </a:extLst>
            </a:blip>
            <a:srcRect/>
            <a:stretch>
              <a:fillRect/>
            </a:stretch>
          </p:blipFill>
          <p:spPr bwMode="auto">
            <a:xfrm>
              <a:off x="2448" y="816"/>
              <a:ext cx="141"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grpSp>
      <p:grpSp>
        <p:nvGrpSpPr>
          <p:cNvPr id="94" name="Group 93"/>
          <p:cNvGrpSpPr>
            <a:grpSpLocks/>
          </p:cNvGrpSpPr>
          <p:nvPr/>
        </p:nvGrpSpPr>
        <p:grpSpPr bwMode="auto">
          <a:xfrm>
            <a:off x="5894388" y="2207068"/>
            <a:ext cx="141287" cy="179387"/>
            <a:chOff x="2640" y="795"/>
            <a:chExt cx="144" cy="141"/>
          </a:xfrm>
        </p:grpSpPr>
        <p:sp>
          <p:nvSpPr>
            <p:cNvPr id="95" name="Rectangle 94"/>
            <p:cNvSpPr>
              <a:spLocks noChangeArrowheads="1"/>
            </p:cNvSpPr>
            <p:nvPr/>
          </p:nvSpPr>
          <p:spPr bwMode="auto">
            <a:xfrm>
              <a:off x="2640" y="804"/>
              <a:ext cx="144" cy="109"/>
            </a:xfrm>
            <a:prstGeom prst="rect">
              <a:avLst/>
            </a:prstGeom>
            <a:solidFill>
              <a:schemeClr val="accent2"/>
            </a:solidFill>
            <a:ln w="3175">
              <a:solidFill>
                <a:schemeClr val="tx1"/>
              </a:solidFill>
              <a:miter lim="800000"/>
              <a:headEnd type="none" w="sm" len="sm"/>
              <a:tailEnd type="none" w="sm" len="sm"/>
            </a:ln>
          </p:spPr>
          <p:txBody>
            <a:bodyPr wrap="none" anchor="ctr"/>
            <a:lstStyle/>
            <a:p>
              <a:endParaRPr lang="en-US" sz="1400" dirty="0"/>
            </a:p>
          </p:txBody>
        </p:sp>
        <p:pic>
          <p:nvPicPr>
            <p:cNvPr id="96" name="Picture 95"/>
            <p:cNvPicPr>
              <a:picLocks noChangeAspect="1" noChangeArrowheads="1"/>
            </p:cNvPicPr>
            <p:nvPr/>
          </p:nvPicPr>
          <p:blipFill>
            <a:blip r:embed="rId10" cstate="print">
              <a:extLst>
                <a:ext uri="{28A0092B-C50C-407E-A947-70E740481C1C}">
                  <a14:useLocalDpi xmlns:a14="http://schemas.microsoft.com/office/drawing/2010/main" xmlns=""/>
                </a:ext>
              </a:extLst>
            </a:blip>
            <a:srcRect/>
            <a:stretch>
              <a:fillRect/>
            </a:stretch>
          </p:blipFill>
          <p:spPr bwMode="auto">
            <a:xfrm>
              <a:off x="2640" y="795"/>
              <a:ext cx="141"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grpSp>
      <p:grpSp>
        <p:nvGrpSpPr>
          <p:cNvPr id="97" name="Group 96"/>
          <p:cNvGrpSpPr>
            <a:grpSpLocks/>
          </p:cNvGrpSpPr>
          <p:nvPr/>
        </p:nvGrpSpPr>
        <p:grpSpPr bwMode="auto">
          <a:xfrm>
            <a:off x="6073775" y="2207068"/>
            <a:ext cx="141288" cy="179387"/>
            <a:chOff x="2640" y="795"/>
            <a:chExt cx="144" cy="141"/>
          </a:xfrm>
        </p:grpSpPr>
        <p:sp>
          <p:nvSpPr>
            <p:cNvPr id="98" name="Rectangle 97"/>
            <p:cNvSpPr>
              <a:spLocks noChangeArrowheads="1"/>
            </p:cNvSpPr>
            <p:nvPr/>
          </p:nvSpPr>
          <p:spPr bwMode="auto">
            <a:xfrm>
              <a:off x="2640" y="804"/>
              <a:ext cx="144" cy="109"/>
            </a:xfrm>
            <a:prstGeom prst="rect">
              <a:avLst/>
            </a:prstGeom>
            <a:solidFill>
              <a:schemeClr val="accent2"/>
            </a:solidFill>
            <a:ln w="3175">
              <a:solidFill>
                <a:schemeClr val="tx1"/>
              </a:solidFill>
              <a:miter lim="800000"/>
              <a:headEnd type="none" w="sm" len="sm"/>
              <a:tailEnd type="none" w="sm" len="sm"/>
            </a:ln>
          </p:spPr>
          <p:txBody>
            <a:bodyPr wrap="none" anchor="ctr"/>
            <a:lstStyle/>
            <a:p>
              <a:endParaRPr lang="en-US" sz="1400" dirty="0"/>
            </a:p>
          </p:txBody>
        </p:sp>
        <p:pic>
          <p:nvPicPr>
            <p:cNvPr id="99" name="Picture 98"/>
            <p:cNvPicPr>
              <a:picLocks noChangeAspect="1" noChangeArrowheads="1"/>
            </p:cNvPicPr>
            <p:nvPr/>
          </p:nvPicPr>
          <p:blipFill>
            <a:blip r:embed="rId10" cstate="print">
              <a:extLst>
                <a:ext uri="{28A0092B-C50C-407E-A947-70E740481C1C}">
                  <a14:useLocalDpi xmlns:a14="http://schemas.microsoft.com/office/drawing/2010/main" xmlns=""/>
                </a:ext>
              </a:extLst>
            </a:blip>
            <a:srcRect/>
            <a:stretch>
              <a:fillRect/>
            </a:stretch>
          </p:blipFill>
          <p:spPr bwMode="auto">
            <a:xfrm>
              <a:off x="2640" y="795"/>
              <a:ext cx="141"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grpSp>
      <p:grpSp>
        <p:nvGrpSpPr>
          <p:cNvPr id="100" name="Group 99"/>
          <p:cNvGrpSpPr>
            <a:grpSpLocks/>
          </p:cNvGrpSpPr>
          <p:nvPr/>
        </p:nvGrpSpPr>
        <p:grpSpPr bwMode="auto">
          <a:xfrm>
            <a:off x="5894388" y="2386455"/>
            <a:ext cx="141287" cy="177800"/>
            <a:chOff x="2640" y="795"/>
            <a:chExt cx="144" cy="141"/>
          </a:xfrm>
        </p:grpSpPr>
        <p:sp>
          <p:nvSpPr>
            <p:cNvPr id="101" name="Rectangle 100"/>
            <p:cNvSpPr>
              <a:spLocks noChangeArrowheads="1"/>
            </p:cNvSpPr>
            <p:nvPr/>
          </p:nvSpPr>
          <p:spPr bwMode="auto">
            <a:xfrm>
              <a:off x="2640" y="804"/>
              <a:ext cx="144" cy="109"/>
            </a:xfrm>
            <a:prstGeom prst="rect">
              <a:avLst/>
            </a:prstGeom>
            <a:solidFill>
              <a:schemeClr val="accent2"/>
            </a:solidFill>
            <a:ln w="3175">
              <a:solidFill>
                <a:schemeClr val="tx1"/>
              </a:solidFill>
              <a:miter lim="800000"/>
              <a:headEnd type="none" w="sm" len="sm"/>
              <a:tailEnd type="none" w="sm" len="sm"/>
            </a:ln>
          </p:spPr>
          <p:txBody>
            <a:bodyPr wrap="none" anchor="ctr"/>
            <a:lstStyle/>
            <a:p>
              <a:endParaRPr lang="en-US" sz="1400" dirty="0"/>
            </a:p>
          </p:txBody>
        </p:sp>
        <p:pic>
          <p:nvPicPr>
            <p:cNvPr id="102" name="Picture 101"/>
            <p:cNvPicPr>
              <a:picLocks noChangeAspect="1" noChangeArrowheads="1"/>
            </p:cNvPicPr>
            <p:nvPr/>
          </p:nvPicPr>
          <p:blipFill>
            <a:blip r:embed="rId10" cstate="print">
              <a:extLst>
                <a:ext uri="{28A0092B-C50C-407E-A947-70E740481C1C}">
                  <a14:useLocalDpi xmlns:a14="http://schemas.microsoft.com/office/drawing/2010/main" xmlns=""/>
                </a:ext>
              </a:extLst>
            </a:blip>
            <a:srcRect/>
            <a:stretch>
              <a:fillRect/>
            </a:stretch>
          </p:blipFill>
          <p:spPr bwMode="auto">
            <a:xfrm>
              <a:off x="2640" y="795"/>
              <a:ext cx="141"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grpSp>
      <p:grpSp>
        <p:nvGrpSpPr>
          <p:cNvPr id="103" name="Group 102"/>
          <p:cNvGrpSpPr>
            <a:grpSpLocks/>
          </p:cNvGrpSpPr>
          <p:nvPr/>
        </p:nvGrpSpPr>
        <p:grpSpPr bwMode="auto">
          <a:xfrm>
            <a:off x="6877050" y="2921443"/>
            <a:ext cx="141288" cy="179387"/>
            <a:chOff x="2640" y="795"/>
            <a:chExt cx="144" cy="141"/>
          </a:xfrm>
        </p:grpSpPr>
        <p:sp>
          <p:nvSpPr>
            <p:cNvPr id="104" name="Rectangle 103"/>
            <p:cNvSpPr>
              <a:spLocks noChangeArrowheads="1"/>
            </p:cNvSpPr>
            <p:nvPr/>
          </p:nvSpPr>
          <p:spPr bwMode="auto">
            <a:xfrm>
              <a:off x="2640" y="804"/>
              <a:ext cx="144" cy="109"/>
            </a:xfrm>
            <a:prstGeom prst="rect">
              <a:avLst/>
            </a:prstGeom>
            <a:solidFill>
              <a:schemeClr val="accent2"/>
            </a:solidFill>
            <a:ln w="3175">
              <a:solidFill>
                <a:schemeClr val="tx1"/>
              </a:solidFill>
              <a:miter lim="800000"/>
              <a:headEnd type="none" w="sm" len="sm"/>
              <a:tailEnd type="none" w="sm" len="sm"/>
            </a:ln>
          </p:spPr>
          <p:txBody>
            <a:bodyPr wrap="none" anchor="ctr"/>
            <a:lstStyle/>
            <a:p>
              <a:endParaRPr lang="en-US" sz="1400" dirty="0"/>
            </a:p>
          </p:txBody>
        </p:sp>
        <p:pic>
          <p:nvPicPr>
            <p:cNvPr id="105" name="Picture 104"/>
            <p:cNvPicPr>
              <a:picLocks noChangeAspect="1" noChangeArrowheads="1"/>
            </p:cNvPicPr>
            <p:nvPr/>
          </p:nvPicPr>
          <p:blipFill>
            <a:blip r:embed="rId10" cstate="print">
              <a:extLst>
                <a:ext uri="{28A0092B-C50C-407E-A947-70E740481C1C}">
                  <a14:useLocalDpi xmlns:a14="http://schemas.microsoft.com/office/drawing/2010/main" xmlns=""/>
                </a:ext>
              </a:extLst>
            </a:blip>
            <a:srcRect/>
            <a:stretch>
              <a:fillRect/>
            </a:stretch>
          </p:blipFill>
          <p:spPr bwMode="auto">
            <a:xfrm>
              <a:off x="2640" y="795"/>
              <a:ext cx="141"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grpSp>
      <p:grpSp>
        <p:nvGrpSpPr>
          <p:cNvPr id="106" name="Group 105"/>
          <p:cNvGrpSpPr>
            <a:grpSpLocks/>
          </p:cNvGrpSpPr>
          <p:nvPr/>
        </p:nvGrpSpPr>
        <p:grpSpPr bwMode="auto">
          <a:xfrm>
            <a:off x="7054850" y="2921443"/>
            <a:ext cx="142875" cy="179387"/>
            <a:chOff x="2640" y="795"/>
            <a:chExt cx="144" cy="141"/>
          </a:xfrm>
        </p:grpSpPr>
        <p:sp>
          <p:nvSpPr>
            <p:cNvPr id="107" name="Rectangle 106"/>
            <p:cNvSpPr>
              <a:spLocks noChangeArrowheads="1"/>
            </p:cNvSpPr>
            <p:nvPr/>
          </p:nvSpPr>
          <p:spPr bwMode="auto">
            <a:xfrm>
              <a:off x="2640" y="804"/>
              <a:ext cx="144" cy="109"/>
            </a:xfrm>
            <a:prstGeom prst="rect">
              <a:avLst/>
            </a:prstGeom>
            <a:solidFill>
              <a:schemeClr val="accent2"/>
            </a:solidFill>
            <a:ln w="3175">
              <a:solidFill>
                <a:schemeClr val="tx1"/>
              </a:solidFill>
              <a:miter lim="800000"/>
              <a:headEnd type="none" w="sm" len="sm"/>
              <a:tailEnd type="none" w="sm" len="sm"/>
            </a:ln>
          </p:spPr>
          <p:txBody>
            <a:bodyPr wrap="none" anchor="ctr"/>
            <a:lstStyle/>
            <a:p>
              <a:endParaRPr lang="en-US" sz="1400" dirty="0"/>
            </a:p>
          </p:txBody>
        </p:sp>
        <p:pic>
          <p:nvPicPr>
            <p:cNvPr id="108" name="Picture 107"/>
            <p:cNvPicPr>
              <a:picLocks noChangeAspect="1" noChangeArrowheads="1"/>
            </p:cNvPicPr>
            <p:nvPr/>
          </p:nvPicPr>
          <p:blipFill>
            <a:blip r:embed="rId10" cstate="print">
              <a:extLst>
                <a:ext uri="{28A0092B-C50C-407E-A947-70E740481C1C}">
                  <a14:useLocalDpi xmlns:a14="http://schemas.microsoft.com/office/drawing/2010/main" xmlns=""/>
                </a:ext>
              </a:extLst>
            </a:blip>
            <a:srcRect/>
            <a:stretch>
              <a:fillRect/>
            </a:stretch>
          </p:blipFill>
          <p:spPr bwMode="auto">
            <a:xfrm>
              <a:off x="2640" y="795"/>
              <a:ext cx="141"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grpSp>
      <p:grpSp>
        <p:nvGrpSpPr>
          <p:cNvPr id="109" name="Group 108"/>
          <p:cNvGrpSpPr>
            <a:grpSpLocks/>
          </p:cNvGrpSpPr>
          <p:nvPr/>
        </p:nvGrpSpPr>
        <p:grpSpPr bwMode="auto">
          <a:xfrm>
            <a:off x="5000625" y="2564255"/>
            <a:ext cx="141288" cy="179388"/>
            <a:chOff x="2640" y="795"/>
            <a:chExt cx="144" cy="141"/>
          </a:xfrm>
        </p:grpSpPr>
        <p:sp>
          <p:nvSpPr>
            <p:cNvPr id="110" name="Rectangle 109"/>
            <p:cNvSpPr>
              <a:spLocks noChangeArrowheads="1"/>
            </p:cNvSpPr>
            <p:nvPr/>
          </p:nvSpPr>
          <p:spPr bwMode="auto">
            <a:xfrm>
              <a:off x="2640" y="804"/>
              <a:ext cx="144" cy="109"/>
            </a:xfrm>
            <a:prstGeom prst="rect">
              <a:avLst/>
            </a:prstGeom>
            <a:solidFill>
              <a:schemeClr val="accent2"/>
            </a:solidFill>
            <a:ln w="3175">
              <a:solidFill>
                <a:schemeClr val="tx1"/>
              </a:solidFill>
              <a:miter lim="800000"/>
              <a:headEnd type="none" w="sm" len="sm"/>
              <a:tailEnd type="none" w="sm" len="sm"/>
            </a:ln>
          </p:spPr>
          <p:txBody>
            <a:bodyPr wrap="none" anchor="ctr"/>
            <a:lstStyle/>
            <a:p>
              <a:endParaRPr lang="en-US" sz="1400" dirty="0"/>
            </a:p>
          </p:txBody>
        </p:sp>
        <p:pic>
          <p:nvPicPr>
            <p:cNvPr id="111" name="Picture 110"/>
            <p:cNvPicPr>
              <a:picLocks noChangeAspect="1" noChangeArrowheads="1"/>
            </p:cNvPicPr>
            <p:nvPr/>
          </p:nvPicPr>
          <p:blipFill>
            <a:blip r:embed="rId10" cstate="print">
              <a:extLst>
                <a:ext uri="{28A0092B-C50C-407E-A947-70E740481C1C}">
                  <a14:useLocalDpi xmlns:a14="http://schemas.microsoft.com/office/drawing/2010/main" xmlns=""/>
                </a:ext>
              </a:extLst>
            </a:blip>
            <a:srcRect/>
            <a:stretch>
              <a:fillRect/>
            </a:stretch>
          </p:blipFill>
          <p:spPr bwMode="auto">
            <a:xfrm>
              <a:off x="2640" y="795"/>
              <a:ext cx="141"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grpSp>
      <p:sp>
        <p:nvSpPr>
          <p:cNvPr id="112" name="Text Box 7"/>
          <p:cNvSpPr txBox="1">
            <a:spLocks noChangeArrowheads="1"/>
          </p:cNvSpPr>
          <p:nvPr/>
        </p:nvSpPr>
        <p:spPr bwMode="auto">
          <a:xfrm>
            <a:off x="4532313" y="3737418"/>
            <a:ext cx="1538287"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0"/>
              </a:defRPr>
            </a:lvl9pPr>
          </a:lstStyle>
          <a:p>
            <a:r>
              <a:rPr lang="en-US" sz="900" dirty="0"/>
              <a:t>LAN Switch</a:t>
            </a:r>
          </a:p>
        </p:txBody>
      </p:sp>
      <p:sp>
        <p:nvSpPr>
          <p:cNvPr id="113" name="Text Box 10"/>
          <p:cNvSpPr txBox="1">
            <a:spLocks noChangeArrowheads="1"/>
          </p:cNvSpPr>
          <p:nvPr/>
        </p:nvSpPr>
        <p:spPr bwMode="auto">
          <a:xfrm>
            <a:off x="1163624" y="2544763"/>
            <a:ext cx="1492250" cy="2205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80000"/>
              </a:lnSpc>
            </a:pPr>
            <a:r>
              <a:rPr lang="en-US" sz="1000" dirty="0" smtClean="0"/>
              <a:t>Login Node(s)</a:t>
            </a:r>
            <a:endParaRPr lang="en-US" sz="1000" dirty="0"/>
          </a:p>
        </p:txBody>
      </p:sp>
      <p:sp>
        <p:nvSpPr>
          <p:cNvPr id="114" name="Line 30"/>
          <p:cNvSpPr>
            <a:spLocks noChangeShapeType="1"/>
          </p:cNvSpPr>
          <p:nvPr/>
        </p:nvSpPr>
        <p:spPr bwMode="auto">
          <a:xfrm flipH="1">
            <a:off x="3671874" y="2895600"/>
            <a:ext cx="658812" cy="0"/>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115" name="Line 33"/>
          <p:cNvSpPr>
            <a:spLocks noChangeShapeType="1"/>
          </p:cNvSpPr>
          <p:nvPr/>
        </p:nvSpPr>
        <p:spPr bwMode="auto">
          <a:xfrm flipV="1">
            <a:off x="3671874" y="2787650"/>
            <a:ext cx="439737" cy="0"/>
          </a:xfrm>
          <a:prstGeom prst="line">
            <a:avLst/>
          </a:prstGeom>
          <a:noFill/>
          <a:ln w="25400">
            <a:solidFill>
              <a:srgbClr val="8000FF"/>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dirty="0"/>
          </a:p>
        </p:txBody>
      </p:sp>
      <p:pic>
        <p:nvPicPr>
          <p:cNvPr id="116" name="Picture 115" descr="pedge_2650_front"/>
          <p:cNvPicPr>
            <a:picLocks noChangeAspect="1" noChangeArrowheads="1"/>
          </p:cNvPicPr>
          <p:nvPr/>
        </p:nvPicPr>
        <p:blipFill>
          <a:blip r:embed="rId7" cstate="print">
            <a:extLst>
              <a:ext uri="{28A0092B-C50C-407E-A947-70E740481C1C}">
                <a14:useLocalDpi xmlns:a14="http://schemas.microsoft.com/office/drawing/2010/main" xmlns=""/>
              </a:ext>
            </a:extLst>
          </a:blip>
          <a:srcRect/>
          <a:stretch>
            <a:fillRect/>
          </a:stretch>
        </p:blipFill>
        <p:spPr bwMode="auto">
          <a:xfrm>
            <a:off x="2633649" y="2660805"/>
            <a:ext cx="1044575" cy="26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17" name="Group 116"/>
          <p:cNvGrpSpPr/>
          <p:nvPr/>
        </p:nvGrpSpPr>
        <p:grpSpPr>
          <a:xfrm>
            <a:off x="4952261" y="1749816"/>
            <a:ext cx="2327275" cy="1602984"/>
            <a:chOff x="5902325" y="1749816"/>
            <a:chExt cx="2327275" cy="1602984"/>
          </a:xfrm>
        </p:grpSpPr>
        <p:pic>
          <p:nvPicPr>
            <p:cNvPr id="118" name="Picture 117" descr="vmware_logo3.png"/>
            <p:cNvPicPr>
              <a:picLocks noChangeAspect="1"/>
            </p:cNvPicPr>
            <p:nvPr/>
          </p:nvPicPr>
          <p:blipFill>
            <a:blip r:embed="rId11">
              <a:extLst>
                <a:ext uri="{BEBA8EAE-BF5A-486C-A8C5-ECC9F3942E4B}">
                  <a14:imgProps xmlns:a14="http://schemas.microsoft.com/office/drawing/2010/main" xmlns="">
                    <a14:imgLayer r:embed="rId12">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5943600" y="2743200"/>
              <a:ext cx="152400" cy="155184"/>
            </a:xfrm>
            <a:prstGeom prst="rect">
              <a:avLst/>
            </a:prstGeom>
          </p:spPr>
        </p:pic>
        <p:pic>
          <p:nvPicPr>
            <p:cNvPr id="119" name="Picture 118" descr="Virtualbox_logo.png"/>
            <p:cNvPicPr>
              <a:picLocks noChangeAspect="1"/>
            </p:cNvPicPr>
            <p:nvPr/>
          </p:nvPicPr>
          <p:blipFill>
            <a:blip r:embed="rId13">
              <a:extLst>
                <a:ext uri="{28A0092B-C50C-407E-A947-70E740481C1C}">
                  <a14:useLocalDpi xmlns:a14="http://schemas.microsoft.com/office/drawing/2010/main" xmlns="" val="0"/>
                </a:ext>
              </a:extLst>
            </a:blip>
            <a:stretch>
              <a:fillRect/>
            </a:stretch>
          </p:blipFill>
          <p:spPr>
            <a:xfrm>
              <a:off x="6813550" y="2578100"/>
              <a:ext cx="228600" cy="228600"/>
            </a:xfrm>
            <a:prstGeom prst="rect">
              <a:avLst/>
            </a:prstGeom>
          </p:spPr>
        </p:pic>
        <p:pic>
          <p:nvPicPr>
            <p:cNvPr id="120" name="Picture 119" descr="vmware_logo3.png"/>
            <p:cNvPicPr>
              <a:picLocks noChangeAspect="1"/>
            </p:cNvPicPr>
            <p:nvPr/>
          </p:nvPicPr>
          <p:blipFill>
            <a:blip r:embed="rId11">
              <a:extLst>
                <a:ext uri="{BEBA8EAE-BF5A-486C-A8C5-ECC9F3942E4B}">
                  <a14:imgProps xmlns:a14="http://schemas.microsoft.com/office/drawing/2010/main" xmlns="">
                    <a14:imgLayer r:embed="rId14">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6096000" y="3121416"/>
              <a:ext cx="152400" cy="155184"/>
            </a:xfrm>
            <a:prstGeom prst="rect">
              <a:avLst/>
            </a:prstGeom>
          </p:spPr>
        </p:pic>
        <p:pic>
          <p:nvPicPr>
            <p:cNvPr id="121" name="Picture 120" descr="vmware_logo3.png"/>
            <p:cNvPicPr>
              <a:picLocks noChangeAspect="1"/>
            </p:cNvPicPr>
            <p:nvPr/>
          </p:nvPicPr>
          <p:blipFill>
            <a:blip r:embed="rId11">
              <a:extLst>
                <a:ext uri="{BEBA8EAE-BF5A-486C-A8C5-ECC9F3942E4B}">
                  <a14:imgProps xmlns:a14="http://schemas.microsoft.com/office/drawing/2010/main" xmlns="">
                    <a14:imgLayer r:embed="rId15">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6858000" y="1749816"/>
              <a:ext cx="152400" cy="155184"/>
            </a:xfrm>
            <a:prstGeom prst="rect">
              <a:avLst/>
            </a:prstGeom>
          </p:spPr>
        </p:pic>
        <p:pic>
          <p:nvPicPr>
            <p:cNvPr id="122" name="Picture 121" descr="vmware_logo3.png"/>
            <p:cNvPicPr>
              <a:picLocks noChangeAspect="1"/>
            </p:cNvPicPr>
            <p:nvPr/>
          </p:nvPicPr>
          <p:blipFill>
            <a:blip r:embed="rId11">
              <a:extLst>
                <a:ext uri="{BEBA8EAE-BF5A-486C-A8C5-ECC9F3942E4B}">
                  <a14:imgProps xmlns:a14="http://schemas.microsoft.com/office/drawing/2010/main" xmlns="">
                    <a14:imgLayer r:embed="rId16">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7029450" y="2743200"/>
              <a:ext cx="152400" cy="155184"/>
            </a:xfrm>
            <a:prstGeom prst="rect">
              <a:avLst/>
            </a:prstGeom>
          </p:spPr>
        </p:pic>
        <p:pic>
          <p:nvPicPr>
            <p:cNvPr id="123" name="Picture 122" descr="vmware_logo3.png"/>
            <p:cNvPicPr>
              <a:picLocks noChangeAspect="1"/>
            </p:cNvPicPr>
            <p:nvPr/>
          </p:nvPicPr>
          <p:blipFill>
            <a:blip r:embed="rId11">
              <a:extLst>
                <a:ext uri="{BEBA8EAE-BF5A-486C-A8C5-ECC9F3942E4B}">
                  <a14:imgProps xmlns:a14="http://schemas.microsoft.com/office/drawing/2010/main" xmlns="">
                    <a14:imgLayer r:embed="rId15">
                      <a14:imgEffect>
                        <a14:backgroundRemoval t="2691" b="98655" l="1370" r="97717">
                          <a14:foregroundMark x1="11416" y1="98655" x2="11416" y2="98655"/>
                          <a14:foregroundMark x1="14155" y1="86996" x2="14155" y2="86996"/>
                          <a14:foregroundMark x1="14155" y1="86996" x2="14155" y2="86996"/>
                          <a14:foregroundMark x1="14155" y1="86996" x2="14155" y2="86996"/>
                        </a14:backgroundRemoval>
                      </a14:imgEffect>
                    </a14:imgLayer>
                  </a14:imgProps>
                </a:ext>
                <a:ext uri="{28A0092B-C50C-407E-A947-70E740481C1C}">
                  <a14:useLocalDpi xmlns:a14="http://schemas.microsoft.com/office/drawing/2010/main" xmlns="" val="0"/>
                </a:ext>
              </a:extLst>
            </a:blip>
            <a:stretch>
              <a:fillRect/>
            </a:stretch>
          </p:blipFill>
          <p:spPr>
            <a:xfrm>
              <a:off x="7820025" y="2590800"/>
              <a:ext cx="152400" cy="155184"/>
            </a:xfrm>
            <a:prstGeom prst="rect">
              <a:avLst/>
            </a:prstGeom>
          </p:spPr>
        </p:pic>
        <p:pic>
          <p:nvPicPr>
            <p:cNvPr id="124" name="Picture 123" descr="Virtualbox_logo.png"/>
            <p:cNvPicPr>
              <a:picLocks noChangeAspect="1"/>
            </p:cNvPicPr>
            <p:nvPr/>
          </p:nvPicPr>
          <p:blipFill>
            <a:blip r:embed="rId13">
              <a:extLst>
                <a:ext uri="{28A0092B-C50C-407E-A947-70E740481C1C}">
                  <a14:useLocalDpi xmlns:a14="http://schemas.microsoft.com/office/drawing/2010/main" xmlns="" val="0"/>
                </a:ext>
              </a:extLst>
            </a:blip>
            <a:stretch>
              <a:fillRect/>
            </a:stretch>
          </p:blipFill>
          <p:spPr>
            <a:xfrm>
              <a:off x="7010400" y="2971800"/>
              <a:ext cx="228600" cy="228600"/>
            </a:xfrm>
            <a:prstGeom prst="rect">
              <a:avLst/>
            </a:prstGeom>
          </p:spPr>
        </p:pic>
        <p:pic>
          <p:nvPicPr>
            <p:cNvPr id="125" name="Picture 124" descr="Virtualbox_logo.png"/>
            <p:cNvPicPr>
              <a:picLocks noChangeAspect="1"/>
            </p:cNvPicPr>
            <p:nvPr/>
          </p:nvPicPr>
          <p:blipFill>
            <a:blip r:embed="rId13">
              <a:extLst>
                <a:ext uri="{28A0092B-C50C-407E-A947-70E740481C1C}">
                  <a14:useLocalDpi xmlns:a14="http://schemas.microsoft.com/office/drawing/2010/main" xmlns="" val="0"/>
                </a:ext>
              </a:extLst>
            </a:blip>
            <a:stretch>
              <a:fillRect/>
            </a:stretch>
          </p:blipFill>
          <p:spPr>
            <a:xfrm>
              <a:off x="5902325" y="3124200"/>
              <a:ext cx="228600" cy="228600"/>
            </a:xfrm>
            <a:prstGeom prst="rect">
              <a:avLst/>
            </a:prstGeom>
          </p:spPr>
        </p:pic>
        <p:pic>
          <p:nvPicPr>
            <p:cNvPr id="126" name="Picture 125" descr="Virtualbox_logo.png"/>
            <p:cNvPicPr>
              <a:picLocks noChangeAspect="1"/>
            </p:cNvPicPr>
            <p:nvPr/>
          </p:nvPicPr>
          <p:blipFill>
            <a:blip r:embed="rId13">
              <a:extLst>
                <a:ext uri="{28A0092B-C50C-407E-A947-70E740481C1C}">
                  <a14:useLocalDpi xmlns:a14="http://schemas.microsoft.com/office/drawing/2010/main" xmlns="" val="0"/>
                </a:ext>
              </a:extLst>
            </a:blip>
            <a:stretch>
              <a:fillRect/>
            </a:stretch>
          </p:blipFill>
          <p:spPr>
            <a:xfrm>
              <a:off x="7778750" y="3114675"/>
              <a:ext cx="228600" cy="228600"/>
            </a:xfrm>
            <a:prstGeom prst="rect">
              <a:avLst/>
            </a:prstGeom>
          </p:spPr>
        </p:pic>
        <p:pic>
          <p:nvPicPr>
            <p:cNvPr id="127" name="Picture 126" descr="Virtualbox_logo.png"/>
            <p:cNvPicPr>
              <a:picLocks noChangeAspect="1"/>
            </p:cNvPicPr>
            <p:nvPr/>
          </p:nvPicPr>
          <p:blipFill>
            <a:blip r:embed="rId13">
              <a:extLst>
                <a:ext uri="{28A0092B-C50C-407E-A947-70E740481C1C}">
                  <a14:useLocalDpi xmlns:a14="http://schemas.microsoft.com/office/drawing/2010/main" xmlns="" val="0"/>
                </a:ext>
              </a:extLst>
            </a:blip>
            <a:stretch>
              <a:fillRect/>
            </a:stretch>
          </p:blipFill>
          <p:spPr>
            <a:xfrm>
              <a:off x="8001000" y="2362200"/>
              <a:ext cx="228600" cy="228600"/>
            </a:xfrm>
            <a:prstGeom prst="rect">
              <a:avLst/>
            </a:prstGeom>
          </p:spPr>
        </p:pic>
      </p:grpSp>
    </p:spTree>
    <p:extLst>
      <p:ext uri="{BB962C8B-B14F-4D97-AF65-F5344CB8AC3E}">
        <p14:creationId xmlns:p14="http://schemas.microsoft.com/office/powerpoint/2010/main" xmlns="" val="32163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2000"/>
                                  </p:stCondLst>
                                  <p:childTnLst>
                                    <p:set>
                                      <p:cBhvr>
                                        <p:cTn id="6" dur="1" fill="hold">
                                          <p:stCondLst>
                                            <p:cond delay="0"/>
                                          </p:stCondLst>
                                        </p:cTn>
                                        <p:tgtEl>
                                          <p:spTgt spid="117"/>
                                        </p:tgtEl>
                                        <p:attrNameLst>
                                          <p:attrName>style.visibility</p:attrName>
                                        </p:attrNameLst>
                                      </p:cBhvr>
                                      <p:to>
                                        <p:strVal val="visible"/>
                                      </p:to>
                                    </p:set>
                                    <p:animEffect transition="in" filter="dissolve">
                                      <p:cBhvr>
                                        <p:cTn id="7"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Launch Time Results</a:t>
            </a:r>
            <a:endParaRPr lang="en-US" dirty="0"/>
          </a:p>
        </p:txBody>
      </p:sp>
      <p:pic>
        <p:nvPicPr>
          <p:cNvPr id="3" name="Picture 2" descr="VMjobLaunchTimings_v2.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63600" y="990600"/>
            <a:ext cx="7289800" cy="4602366"/>
          </a:xfrm>
          <a:prstGeom prst="rect">
            <a:avLst/>
          </a:prstGeom>
        </p:spPr>
      </p:pic>
      <p:sp>
        <p:nvSpPr>
          <p:cNvPr id="4" name="Rectangle 3"/>
          <p:cNvSpPr/>
          <p:nvPr/>
        </p:nvSpPr>
        <p:spPr bwMode="auto">
          <a:xfrm>
            <a:off x="838200" y="5638800"/>
            <a:ext cx="7315200" cy="609600"/>
          </a:xfrm>
          <a:prstGeom prst="rect">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285750" marR="0" indent="-285750" algn="ctr" defTabSz="914400" rtl="0" eaLnBrk="0" fontAlgn="base" latinLnBrk="0" hangingPunct="0">
              <a:lnSpc>
                <a:spcPct val="100000"/>
              </a:lnSpc>
              <a:spcBef>
                <a:spcPct val="0"/>
              </a:spcBef>
              <a:spcAft>
                <a:spcPct val="0"/>
              </a:spcAft>
              <a:buClrTx/>
              <a:buSzTx/>
              <a:buFont typeface="Arial"/>
              <a:buChar char="•"/>
              <a:tabLst/>
            </a:pPr>
            <a:r>
              <a:rPr kumimoji="0" lang="en-US" sz="1800" b="1" i="0" u="none" strike="noStrike" cap="none" normalizeH="0" baseline="0" dirty="0" smtClean="0">
                <a:ln>
                  <a:noFill/>
                </a:ln>
                <a:solidFill>
                  <a:schemeClr val="tx1"/>
                </a:solidFill>
                <a:effectLst/>
              </a:rPr>
              <a:t>Optimized VMs launch</a:t>
            </a:r>
            <a:r>
              <a:rPr kumimoji="0" lang="en-US" sz="1800" b="1" i="0" u="none" strike="noStrike" cap="none" normalizeH="0" dirty="0" smtClean="0">
                <a:ln>
                  <a:noFill/>
                </a:ln>
                <a:solidFill>
                  <a:schemeClr val="tx1"/>
                </a:solidFill>
                <a:effectLst/>
              </a:rPr>
              <a:t> significantly faster than </a:t>
            </a:r>
            <a:r>
              <a:rPr kumimoji="0" lang="en-US" sz="1800" b="1" i="0" u="none" strike="noStrike" cap="none" normalizeH="0" dirty="0" err="1" smtClean="0">
                <a:ln>
                  <a:noFill/>
                </a:ln>
                <a:solidFill>
                  <a:schemeClr val="tx1"/>
                </a:solidFill>
                <a:effectLst/>
              </a:rPr>
              <a:t>unoptimized</a:t>
            </a:r>
            <a:endParaRPr kumimoji="0" lang="en-US" sz="1800" b="1" i="0" u="none" strike="noStrike" cap="none" normalizeH="0" dirty="0" smtClean="0">
              <a:ln>
                <a:noFill/>
              </a:ln>
              <a:solidFill>
                <a:schemeClr val="tx1"/>
              </a:solidFill>
              <a:effectLst/>
            </a:endParaRPr>
          </a:p>
          <a:p>
            <a:pPr marL="285750" marR="0" indent="-285750" algn="ctr" defTabSz="914400" rtl="0" eaLnBrk="0" fontAlgn="base" latinLnBrk="0" hangingPunct="0">
              <a:lnSpc>
                <a:spcPct val="100000"/>
              </a:lnSpc>
              <a:spcBef>
                <a:spcPct val="0"/>
              </a:spcBef>
              <a:spcAft>
                <a:spcPct val="0"/>
              </a:spcAft>
              <a:buClrTx/>
              <a:buSzTx/>
              <a:buFont typeface="Arial"/>
              <a:buChar char="•"/>
              <a:tabLst/>
            </a:pPr>
            <a:r>
              <a:rPr lang="en-US" sz="1800" b="1" dirty="0" smtClean="0"/>
              <a:t>Overloading </a:t>
            </a:r>
            <a:r>
              <a:rPr lang="en-US" sz="1800" b="1" dirty="0" err="1" smtClean="0"/>
              <a:t>jobslots</a:t>
            </a:r>
            <a:r>
              <a:rPr lang="en-US" sz="1800" b="1" dirty="0" smtClean="0"/>
              <a:t> does not impact launch time much</a:t>
            </a:r>
            <a:endParaRPr kumimoji="0" lang="en-US" sz="1800" b="1"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xmlns="" val="3508351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228600" y="1219200"/>
            <a:ext cx="5562600" cy="533400"/>
          </a:xfrm>
          <a:prstGeom prst="roundRect">
            <a:avLst/>
          </a:prstGeom>
          <a:gradFill flip="none" rotWithShape="1">
            <a:gsLst>
              <a:gs pos="0">
                <a:schemeClr val="accent4">
                  <a:tint val="100000"/>
                  <a:shade val="100000"/>
                  <a:satMod val="130000"/>
                  <a:alpha val="54000"/>
                </a:schemeClr>
              </a:gs>
              <a:gs pos="100000">
                <a:schemeClr val="accent4">
                  <a:tint val="50000"/>
                  <a:shade val="100000"/>
                  <a:satMod val="350000"/>
                  <a:alpha val="54000"/>
                </a:schemeClr>
              </a:gs>
            </a:gsLst>
            <a:lin ang="16200000" scaled="0"/>
            <a:tileRect/>
          </a:gradFill>
          <a:ln>
            <a:headEnd type="none" w="sm" len="sm"/>
            <a:tailEnd type="none" w="sm" len="sm"/>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Introduction to Virtual Machines</a:t>
            </a:r>
          </a:p>
          <a:p>
            <a:endParaRPr lang="en-US" dirty="0"/>
          </a:p>
          <a:p>
            <a:r>
              <a:rPr lang="en-US" dirty="0" smtClean="0"/>
              <a:t>VM Features</a:t>
            </a:r>
          </a:p>
          <a:p>
            <a:endParaRPr lang="en-US" dirty="0"/>
          </a:p>
          <a:p>
            <a:r>
              <a:rPr lang="en-US" dirty="0" smtClean="0"/>
              <a:t>VMs in HPC</a:t>
            </a:r>
          </a:p>
          <a:p>
            <a:endParaRPr lang="en-US" dirty="0"/>
          </a:p>
          <a:p>
            <a:r>
              <a:rPr lang="en-US" dirty="0" smtClean="0"/>
              <a:t>Launch Time Results</a:t>
            </a:r>
          </a:p>
          <a:p>
            <a:endParaRPr lang="en-US" dirty="0"/>
          </a:p>
          <a:p>
            <a:r>
              <a:rPr lang="en-US" dirty="0" smtClean="0"/>
              <a:t>Summary and Future Work</a:t>
            </a:r>
            <a:endParaRPr lang="en-US" dirty="0"/>
          </a:p>
        </p:txBody>
      </p:sp>
    </p:spTree>
    <p:extLst>
      <p:ext uri="{BB962C8B-B14F-4D97-AF65-F5344CB8AC3E}">
        <p14:creationId xmlns:p14="http://schemas.microsoft.com/office/powerpoint/2010/main" xmlns="" val="114549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down)">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228600" y="4695680"/>
            <a:ext cx="5562600" cy="533400"/>
          </a:xfrm>
          <a:prstGeom prst="roundRect">
            <a:avLst/>
          </a:prstGeom>
          <a:gradFill flip="none" rotWithShape="1">
            <a:gsLst>
              <a:gs pos="0">
                <a:schemeClr val="accent4">
                  <a:tint val="100000"/>
                  <a:shade val="100000"/>
                  <a:satMod val="130000"/>
                  <a:alpha val="54000"/>
                </a:schemeClr>
              </a:gs>
              <a:gs pos="100000">
                <a:schemeClr val="accent4">
                  <a:tint val="50000"/>
                  <a:shade val="100000"/>
                  <a:satMod val="350000"/>
                  <a:alpha val="54000"/>
                </a:schemeClr>
              </a:gs>
            </a:gsLst>
            <a:lin ang="16200000" scaled="0"/>
            <a:tileRect/>
          </a:gradFill>
          <a:ln>
            <a:headEnd type="none" w="sm" len="sm"/>
            <a:tailEnd type="none" w="sm" len="sm"/>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Introduction to Virtual Machines</a:t>
            </a:r>
          </a:p>
          <a:p>
            <a:endParaRPr lang="en-US" dirty="0"/>
          </a:p>
          <a:p>
            <a:r>
              <a:rPr lang="en-US" dirty="0" smtClean="0"/>
              <a:t>VM Features</a:t>
            </a:r>
          </a:p>
          <a:p>
            <a:endParaRPr lang="en-US" dirty="0"/>
          </a:p>
          <a:p>
            <a:r>
              <a:rPr lang="en-US" dirty="0" smtClean="0"/>
              <a:t>VMs in HPC</a:t>
            </a:r>
          </a:p>
          <a:p>
            <a:endParaRPr lang="en-US" dirty="0"/>
          </a:p>
          <a:p>
            <a:r>
              <a:rPr lang="en-US" dirty="0" smtClean="0"/>
              <a:t>Launch Time Results</a:t>
            </a:r>
          </a:p>
          <a:p>
            <a:endParaRPr lang="en-US" dirty="0"/>
          </a:p>
          <a:p>
            <a:r>
              <a:rPr lang="en-US" dirty="0" smtClean="0"/>
              <a:t>Summary and Future Work</a:t>
            </a:r>
            <a:endParaRPr lang="en-US" dirty="0"/>
          </a:p>
        </p:txBody>
      </p:sp>
    </p:spTree>
    <p:extLst>
      <p:ext uri="{BB962C8B-B14F-4D97-AF65-F5344CB8AC3E}">
        <p14:creationId xmlns:p14="http://schemas.microsoft.com/office/powerpoint/2010/main" xmlns="" val="5139438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Future Work</a:t>
            </a:r>
            <a:endParaRPr lang="en-US" dirty="0"/>
          </a:p>
        </p:txBody>
      </p:sp>
      <p:sp>
        <p:nvSpPr>
          <p:cNvPr id="3" name="Content Placeholder 2"/>
          <p:cNvSpPr>
            <a:spLocks noGrp="1"/>
          </p:cNvSpPr>
          <p:nvPr>
            <p:ph idx="1"/>
          </p:nvPr>
        </p:nvSpPr>
        <p:spPr/>
        <p:txBody>
          <a:bodyPr/>
          <a:lstStyle/>
          <a:p>
            <a:r>
              <a:rPr lang="en-US" dirty="0" smtClean="0"/>
              <a:t>VMs at the heart of Cloud Computing</a:t>
            </a:r>
          </a:p>
          <a:p>
            <a:r>
              <a:rPr lang="en-US" dirty="0" smtClean="0"/>
              <a:t>Can judiciously use VMs in HPC environments</a:t>
            </a:r>
          </a:p>
          <a:p>
            <a:pPr lvl="1"/>
            <a:r>
              <a:rPr lang="en-US" dirty="0" smtClean="0"/>
              <a:t>Encapsulate older OS environments rather than re-validate software</a:t>
            </a:r>
          </a:p>
          <a:p>
            <a:pPr lvl="1"/>
            <a:r>
              <a:rPr lang="en-US" dirty="0" smtClean="0"/>
              <a:t>Enable large-scale distributed environments in clusters</a:t>
            </a:r>
          </a:p>
          <a:p>
            <a:r>
              <a:rPr lang="en-US" dirty="0" smtClean="0"/>
              <a:t>VM launches add modest overhead to job launches</a:t>
            </a:r>
          </a:p>
          <a:p>
            <a:r>
              <a:rPr lang="en-US" dirty="0" smtClean="0"/>
              <a:t>Can add performance penalty to disk and network I/O</a:t>
            </a:r>
          </a:p>
          <a:p>
            <a:endParaRPr lang="en-US" dirty="0"/>
          </a:p>
          <a:p>
            <a:r>
              <a:rPr lang="en-US" dirty="0" smtClean="0"/>
              <a:t>Future work</a:t>
            </a:r>
          </a:p>
          <a:p>
            <a:pPr lvl="1"/>
            <a:r>
              <a:rPr lang="en-US" dirty="0" smtClean="0"/>
              <a:t>Parallel job launches (MPI, PGAS ,etc.)</a:t>
            </a:r>
          </a:p>
          <a:p>
            <a:pPr lvl="1"/>
            <a:r>
              <a:rPr lang="en-US" dirty="0" smtClean="0"/>
              <a:t>Support </a:t>
            </a:r>
            <a:r>
              <a:rPr lang="en-US" dirty="0" err="1" smtClean="0"/>
              <a:t>VMWare</a:t>
            </a:r>
            <a:r>
              <a:rPr lang="en-US" dirty="0" smtClean="0"/>
              <a:t> virtual machines</a:t>
            </a:r>
          </a:p>
          <a:p>
            <a:pPr lvl="1"/>
            <a:r>
              <a:rPr lang="en-US" dirty="0" smtClean="0"/>
              <a:t>Demonstrate persistent services in VMs (including dynamic DNS)</a:t>
            </a:r>
          </a:p>
          <a:p>
            <a:pPr lvl="1"/>
            <a:r>
              <a:rPr lang="en-US" dirty="0" smtClean="0"/>
              <a:t>Transition technology to researchers and sponsored projects</a:t>
            </a:r>
            <a:endParaRPr lang="en-US" dirty="0"/>
          </a:p>
        </p:txBody>
      </p:sp>
    </p:spTree>
    <p:extLst>
      <p:ext uri="{BB962C8B-B14F-4D97-AF65-F5344CB8AC3E}">
        <p14:creationId xmlns:p14="http://schemas.microsoft.com/office/powerpoint/2010/main" xmlns="" val="3366009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System Basics</a:t>
            </a:r>
            <a:endParaRPr lang="en-US" dirty="0"/>
          </a:p>
        </p:txBody>
      </p:sp>
      <p:sp>
        <p:nvSpPr>
          <p:cNvPr id="42" name="Content Placeholder 41"/>
          <p:cNvSpPr>
            <a:spLocks noGrp="1"/>
          </p:cNvSpPr>
          <p:nvPr>
            <p:ph idx="1"/>
          </p:nvPr>
        </p:nvSpPr>
        <p:spPr>
          <a:xfrm>
            <a:off x="3048000" y="1295400"/>
            <a:ext cx="5334000" cy="3657600"/>
          </a:xfrm>
        </p:spPr>
        <p:txBody>
          <a:bodyPr/>
          <a:lstStyle/>
          <a:p>
            <a:pPr>
              <a:spcBef>
                <a:spcPts val="600"/>
              </a:spcBef>
            </a:pPr>
            <a:r>
              <a:rPr lang="en-US" sz="1600" dirty="0" smtClean="0"/>
              <a:t>Applications and their User Interfaces – Programs that users run</a:t>
            </a:r>
          </a:p>
          <a:p>
            <a:pPr>
              <a:spcBef>
                <a:spcPts val="600"/>
              </a:spcBef>
            </a:pPr>
            <a:r>
              <a:rPr lang="en-US" sz="1600" dirty="0" smtClean="0"/>
              <a:t>Application Programming Interface (API) – Rules and specifications for libraries and frameworks</a:t>
            </a:r>
          </a:p>
          <a:p>
            <a:pPr>
              <a:spcBef>
                <a:spcPts val="600"/>
              </a:spcBef>
            </a:pPr>
            <a:r>
              <a:rPr lang="en-US" sz="1600" dirty="0" smtClean="0"/>
              <a:t>Libraries/Frameworks – Reusable software routines for building applications</a:t>
            </a:r>
          </a:p>
          <a:p>
            <a:pPr>
              <a:spcBef>
                <a:spcPts val="600"/>
              </a:spcBef>
            </a:pPr>
            <a:r>
              <a:rPr lang="en-US" sz="1600" dirty="0" smtClean="0"/>
              <a:t>Operating System (OS) Kernel – Manager of computer hardware resources and of common services for application software</a:t>
            </a:r>
          </a:p>
          <a:p>
            <a:pPr>
              <a:spcBef>
                <a:spcPts val="600"/>
              </a:spcBef>
            </a:pPr>
            <a:r>
              <a:rPr lang="en-US" sz="1600" dirty="0" smtClean="0"/>
              <a:t>Hardware – Physical components of the computer</a:t>
            </a:r>
            <a:endParaRPr lang="en-US" sz="1600" dirty="0"/>
          </a:p>
        </p:txBody>
      </p:sp>
      <p:sp>
        <p:nvSpPr>
          <p:cNvPr id="4" name="Content Placeholder 3"/>
          <p:cNvSpPr>
            <a:spLocks noGrp="1"/>
          </p:cNvSpPr>
          <p:nvPr>
            <p:ph idx="10"/>
          </p:nvPr>
        </p:nvSpPr>
        <p:spPr>
          <a:xfrm>
            <a:off x="457200" y="5029200"/>
            <a:ext cx="8193024" cy="1088136"/>
          </a:xfrm>
          <a:solidFill>
            <a:srgbClr val="D2DCF2"/>
          </a:solidFill>
          <a:ln w="12700"/>
        </p:spPr>
        <p:style>
          <a:lnRef idx="1">
            <a:schemeClr val="dk1"/>
          </a:lnRef>
          <a:fillRef idx="2">
            <a:schemeClr val="dk1"/>
          </a:fillRef>
          <a:effectRef idx="1">
            <a:schemeClr val="dk1"/>
          </a:effectRef>
          <a:fontRef idx="minor">
            <a:schemeClr val="dk1"/>
          </a:fontRef>
        </p:style>
        <p:txBody>
          <a:bodyPr/>
          <a:lstStyle/>
          <a:p>
            <a:pPr>
              <a:spcBef>
                <a:spcPts val="600"/>
              </a:spcBef>
            </a:pPr>
            <a:r>
              <a:rPr lang="en-US" dirty="0" smtClean="0"/>
              <a:t>Manages and controls shared hardware resources</a:t>
            </a:r>
          </a:p>
          <a:p>
            <a:pPr>
              <a:spcBef>
                <a:spcPts val="600"/>
              </a:spcBef>
            </a:pPr>
            <a:r>
              <a:rPr lang="en-US" dirty="0" smtClean="0"/>
              <a:t>Provides common services to applications</a:t>
            </a:r>
          </a:p>
          <a:p>
            <a:pPr>
              <a:spcBef>
                <a:spcPts val="600"/>
              </a:spcBef>
            </a:pPr>
            <a:r>
              <a:rPr lang="en-US" dirty="0" smtClean="0"/>
              <a:t>Abstracts hardware for users and applications</a:t>
            </a:r>
          </a:p>
          <a:p>
            <a:pPr>
              <a:spcBef>
                <a:spcPts val="600"/>
              </a:spcBef>
            </a:pPr>
            <a:endParaRPr lang="en-US" dirty="0"/>
          </a:p>
        </p:txBody>
      </p:sp>
      <p:grpSp>
        <p:nvGrpSpPr>
          <p:cNvPr id="5" name="Group 4"/>
          <p:cNvGrpSpPr/>
          <p:nvPr/>
        </p:nvGrpSpPr>
        <p:grpSpPr>
          <a:xfrm>
            <a:off x="457199" y="1524000"/>
            <a:ext cx="1757426" cy="2825175"/>
            <a:chOff x="457199" y="1524000"/>
            <a:chExt cx="1757426" cy="2825175"/>
          </a:xfrm>
        </p:grpSpPr>
        <p:sp>
          <p:nvSpPr>
            <p:cNvPr id="50" name="Rounded Rectangle 49"/>
            <p:cNvSpPr/>
            <p:nvPr/>
          </p:nvSpPr>
          <p:spPr bwMode="auto">
            <a:xfrm>
              <a:off x="457199" y="1524000"/>
              <a:ext cx="1752601" cy="304800"/>
            </a:xfrm>
            <a:prstGeom prst="roundRect">
              <a:avLst/>
            </a:prstGeom>
            <a:ln>
              <a:headEnd type="none" w="sm" len="sm"/>
              <a:tailEnd type="none" w="sm" len="sm"/>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Arial" charset="0"/>
                </a:rPr>
                <a:t>User(s</a:t>
              </a:r>
              <a:r>
                <a:rPr kumimoji="0" lang="en-US" sz="1600" b="1" i="0" u="none" strike="noStrike" cap="none" normalizeH="0" baseline="0" dirty="0" smtClean="0">
                  <a:ln>
                    <a:noFill/>
                  </a:ln>
                  <a:solidFill>
                    <a:schemeClr val="tx1"/>
                  </a:solidFill>
                  <a:effectLst/>
                  <a:latin typeface="Arial" charset="0"/>
                </a:rPr>
                <a:t>)</a:t>
              </a:r>
            </a:p>
          </p:txBody>
        </p:sp>
        <p:sp>
          <p:nvSpPr>
            <p:cNvPr id="51" name="Rectangle 50"/>
            <p:cNvSpPr/>
            <p:nvPr/>
          </p:nvSpPr>
          <p:spPr bwMode="auto">
            <a:xfrm>
              <a:off x="462025" y="2362200"/>
              <a:ext cx="1752600" cy="304800"/>
            </a:xfrm>
            <a:prstGeom prst="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latinLnBrk="0">
                <a:lnSpc>
                  <a:spcPct val="100000"/>
                </a:lnSpc>
                <a:buClrTx/>
                <a:buSzTx/>
                <a:buFontTx/>
                <a:buNone/>
                <a:tabLst/>
                <a:defRPr/>
              </a:pPr>
              <a:r>
                <a:rPr lang="en-US" sz="1400" b="1" kern="0" dirty="0" smtClean="0">
                  <a:solidFill>
                    <a:srgbClr val="000000"/>
                  </a:solidFill>
                </a:rPr>
                <a:t>Applications</a:t>
              </a:r>
            </a:p>
          </p:txBody>
        </p:sp>
        <p:sp>
          <p:nvSpPr>
            <p:cNvPr id="52" name="Rectangle 51"/>
            <p:cNvSpPr/>
            <p:nvPr/>
          </p:nvSpPr>
          <p:spPr bwMode="auto">
            <a:xfrm>
              <a:off x="462025" y="2971800"/>
              <a:ext cx="1752600" cy="457200"/>
            </a:xfrm>
            <a:prstGeom prst="rect">
              <a:avLst/>
            </a:prstGeom>
            <a:gradFill flip="none" rotWithShape="1">
              <a:gsLst>
                <a:gs pos="0">
                  <a:srgbClr val="FF6600"/>
                </a:gs>
                <a:gs pos="87000">
                  <a:srgbClr val="FDB523"/>
                </a:gs>
                <a:gs pos="100000">
                  <a:srgbClr val="FDB523"/>
                </a:gs>
              </a:gsLst>
              <a:lin ang="16200000" scaled="0"/>
              <a:tileRect/>
            </a:gra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defRPr/>
              </a:pPr>
              <a:r>
                <a:rPr lang="en-US" sz="1400" b="1" kern="0" dirty="0" smtClean="0">
                  <a:solidFill>
                    <a:srgbClr val="000000"/>
                  </a:solidFill>
                  <a:latin typeface="+mn-lt"/>
                </a:rPr>
                <a:t>Libraries/</a:t>
              </a:r>
              <a:br>
                <a:rPr lang="en-US" sz="1400" b="1" kern="0" dirty="0" smtClean="0">
                  <a:solidFill>
                    <a:srgbClr val="000000"/>
                  </a:solidFill>
                  <a:latin typeface="+mn-lt"/>
                </a:rPr>
              </a:br>
              <a:r>
                <a:rPr lang="en-US" sz="1400" b="1" kern="0" dirty="0" smtClean="0">
                  <a:solidFill>
                    <a:srgbClr val="000000"/>
                  </a:solidFill>
                  <a:latin typeface="+mn-lt"/>
                </a:rPr>
                <a:t>Frameworks</a:t>
              </a:r>
            </a:p>
          </p:txBody>
        </p:sp>
        <p:sp>
          <p:nvSpPr>
            <p:cNvPr id="53" name="Rectangle 52"/>
            <p:cNvSpPr/>
            <p:nvPr/>
          </p:nvSpPr>
          <p:spPr bwMode="auto">
            <a:xfrm>
              <a:off x="462025" y="3428999"/>
              <a:ext cx="1752600" cy="539175"/>
            </a:xfrm>
            <a:prstGeom prst="rect">
              <a:avLst/>
            </a:prstGeom>
            <a:gradFill flip="none" rotWithShape="1">
              <a:gsLst>
                <a:gs pos="0">
                  <a:srgbClr val="FF6600"/>
                </a:gs>
                <a:gs pos="87000">
                  <a:srgbClr val="FDB523"/>
                </a:gs>
                <a:gs pos="100000">
                  <a:srgbClr val="FDB523"/>
                </a:gs>
              </a:gsLst>
              <a:lin ang="16200000" scaled="0"/>
              <a:tileRect/>
            </a:gra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latinLnBrk="0">
                <a:lnSpc>
                  <a:spcPct val="100000"/>
                </a:lnSpc>
                <a:buClrTx/>
                <a:buSzTx/>
                <a:buFontTx/>
                <a:buNone/>
                <a:tabLst/>
                <a:defRPr/>
              </a:pPr>
              <a:r>
                <a:rPr lang="en-US" sz="1400" b="1" kern="0" dirty="0" smtClean="0">
                  <a:solidFill>
                    <a:srgbClr val="000000"/>
                  </a:solidFill>
                  <a:latin typeface="+mn-lt"/>
                </a:rPr>
                <a:t>OS Kernel &amp; Device Drivers</a:t>
              </a:r>
            </a:p>
          </p:txBody>
        </p:sp>
        <p:sp>
          <p:nvSpPr>
            <p:cNvPr id="55" name="Rectangle 54"/>
            <p:cNvSpPr/>
            <p:nvPr/>
          </p:nvSpPr>
          <p:spPr bwMode="auto">
            <a:xfrm>
              <a:off x="462025" y="2057400"/>
              <a:ext cx="1752600" cy="304800"/>
            </a:xfrm>
            <a:prstGeom prst="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defRPr/>
              </a:pPr>
              <a:r>
                <a:rPr lang="en-US" sz="1400" b="1" kern="0" dirty="0" smtClean="0">
                  <a:solidFill>
                    <a:srgbClr val="000000"/>
                  </a:solidFill>
                  <a:latin typeface="+mn-lt"/>
                </a:rPr>
                <a:t>User Interfaces</a:t>
              </a:r>
            </a:p>
          </p:txBody>
        </p:sp>
        <p:sp>
          <p:nvSpPr>
            <p:cNvPr id="56" name="Rectangle 55"/>
            <p:cNvSpPr/>
            <p:nvPr/>
          </p:nvSpPr>
          <p:spPr bwMode="auto">
            <a:xfrm>
              <a:off x="457199" y="3968175"/>
              <a:ext cx="1752601" cy="381000"/>
            </a:xfrm>
            <a:prstGeom prst="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latinLnBrk="0">
                <a:lnSpc>
                  <a:spcPct val="100000"/>
                </a:lnSpc>
                <a:buClrTx/>
                <a:buSzTx/>
                <a:buFontTx/>
                <a:buNone/>
                <a:tabLst/>
                <a:defRPr/>
              </a:pPr>
              <a:r>
                <a:rPr lang="en-US" sz="1400" b="1" kern="0" dirty="0" smtClean="0">
                  <a:solidFill>
                    <a:srgbClr val="000000"/>
                  </a:solidFill>
                </a:rPr>
                <a:t>Hardware</a:t>
              </a:r>
            </a:p>
          </p:txBody>
        </p:sp>
        <p:sp>
          <p:nvSpPr>
            <p:cNvPr id="57" name="Rectangle 56"/>
            <p:cNvSpPr/>
            <p:nvPr/>
          </p:nvSpPr>
          <p:spPr bwMode="auto">
            <a:xfrm>
              <a:off x="462025" y="2667000"/>
              <a:ext cx="1752600" cy="304800"/>
            </a:xfrm>
            <a:prstGeom prst="rect">
              <a:avLst/>
            </a:prstGeom>
            <a:gradFill flip="none" rotWithShape="1">
              <a:gsLst>
                <a:gs pos="0">
                  <a:srgbClr val="FF6600"/>
                </a:gs>
                <a:gs pos="87000">
                  <a:srgbClr val="FDB523"/>
                </a:gs>
                <a:gs pos="100000">
                  <a:srgbClr val="FDB523"/>
                </a:gs>
              </a:gsLst>
              <a:lin ang="16200000" scaled="0"/>
              <a:tileRect/>
            </a:gra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latinLnBrk="0">
                <a:lnSpc>
                  <a:spcPct val="100000"/>
                </a:lnSpc>
                <a:buClrTx/>
                <a:buSzTx/>
                <a:buFontTx/>
                <a:buNone/>
                <a:tabLst/>
                <a:defRPr/>
              </a:pPr>
              <a:r>
                <a:rPr lang="en-US" sz="1400" b="1" kern="0" dirty="0" smtClean="0">
                  <a:solidFill>
                    <a:srgbClr val="000000"/>
                  </a:solidFill>
                  <a:latin typeface="+mn-lt"/>
                </a:rPr>
                <a:t>APIs</a:t>
              </a:r>
            </a:p>
          </p:txBody>
        </p:sp>
      </p:grpSp>
      <p:sp>
        <p:nvSpPr>
          <p:cNvPr id="6" name="TextBox 5"/>
          <p:cNvSpPr txBox="1"/>
          <p:nvPr/>
        </p:nvSpPr>
        <p:spPr>
          <a:xfrm>
            <a:off x="1371600" y="6324600"/>
            <a:ext cx="5410200" cy="261610"/>
          </a:xfrm>
          <a:prstGeom prst="rect">
            <a:avLst/>
          </a:prstGeom>
          <a:noFill/>
        </p:spPr>
        <p:txBody>
          <a:bodyPr wrap="square" rtlCol="0">
            <a:spAutoFit/>
          </a:bodyPr>
          <a:lstStyle/>
          <a:p>
            <a:r>
              <a:rPr lang="en-US" sz="1100" dirty="0" err="1" smtClean="0"/>
              <a:t>Silbershatz</a:t>
            </a:r>
            <a:r>
              <a:rPr lang="en-US" sz="1100" dirty="0" smtClean="0"/>
              <a:t>, Galvin and Gagne, </a:t>
            </a:r>
            <a:r>
              <a:rPr lang="en-US" sz="1100" i="1" dirty="0" smtClean="0"/>
              <a:t>Operating System Concepts</a:t>
            </a:r>
            <a:r>
              <a:rPr lang="en-US" sz="1100" dirty="0" smtClean="0"/>
              <a:t>, Addison Wesley, 2011. </a:t>
            </a:r>
            <a:endParaRPr lang="en-US" sz="1100" dirty="0"/>
          </a:p>
        </p:txBody>
      </p:sp>
    </p:spTree>
    <p:extLst>
      <p:ext uri="{BB962C8B-B14F-4D97-AF65-F5344CB8AC3E}">
        <p14:creationId xmlns:p14="http://schemas.microsoft.com/office/powerpoint/2010/main" xmlns="" val="2209967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Machines</a:t>
            </a:r>
            <a:endParaRPr lang="en-US" dirty="0"/>
          </a:p>
        </p:txBody>
      </p:sp>
      <p:sp>
        <p:nvSpPr>
          <p:cNvPr id="42" name="Content Placeholder 41"/>
          <p:cNvSpPr>
            <a:spLocks noGrp="1"/>
          </p:cNvSpPr>
          <p:nvPr>
            <p:ph idx="1"/>
          </p:nvPr>
        </p:nvSpPr>
        <p:spPr>
          <a:xfrm>
            <a:off x="2667000" y="1066800"/>
            <a:ext cx="5943600" cy="3739575"/>
          </a:xfrm>
        </p:spPr>
        <p:txBody>
          <a:bodyPr/>
          <a:lstStyle/>
          <a:p>
            <a:pPr>
              <a:lnSpc>
                <a:spcPct val="100000"/>
              </a:lnSpc>
              <a:spcBef>
                <a:spcPts val="0"/>
              </a:spcBef>
            </a:pPr>
            <a:r>
              <a:rPr lang="en-US" sz="1600" dirty="0" smtClean="0"/>
              <a:t>Operating System (OS) – Manager of computer hardware resources and of common services for application software</a:t>
            </a:r>
          </a:p>
          <a:p>
            <a:pPr>
              <a:lnSpc>
                <a:spcPct val="100000"/>
              </a:lnSpc>
              <a:spcBef>
                <a:spcPts val="0"/>
              </a:spcBef>
            </a:pPr>
            <a:r>
              <a:rPr lang="en-US" sz="1600" dirty="0"/>
              <a:t>Virtual Machine (VM) – Software implementation of a computer that executes programs like a computer machine</a:t>
            </a:r>
          </a:p>
          <a:p>
            <a:pPr>
              <a:lnSpc>
                <a:spcPct val="100000"/>
              </a:lnSpc>
              <a:spcBef>
                <a:spcPts val="0"/>
              </a:spcBef>
            </a:pPr>
            <a:r>
              <a:rPr lang="en-US" sz="1600" dirty="0"/>
              <a:t>Hypervisor – Virtual operating platform that monitors the execution of one or more VMs</a:t>
            </a:r>
          </a:p>
          <a:p>
            <a:pPr>
              <a:lnSpc>
                <a:spcPct val="100000"/>
              </a:lnSpc>
              <a:spcBef>
                <a:spcPts val="0"/>
              </a:spcBef>
            </a:pPr>
            <a:r>
              <a:rPr lang="en-US" sz="1600" dirty="0"/>
              <a:t>Hardware – Physical components of the computer</a:t>
            </a:r>
          </a:p>
          <a:p>
            <a:pPr>
              <a:lnSpc>
                <a:spcPct val="100000"/>
              </a:lnSpc>
              <a:spcBef>
                <a:spcPts val="0"/>
              </a:spcBef>
            </a:pPr>
            <a:r>
              <a:rPr lang="en-US" sz="1600" dirty="0" smtClean="0"/>
              <a:t>of the computer</a:t>
            </a:r>
            <a:endParaRPr lang="en-US" sz="1600" dirty="0"/>
          </a:p>
        </p:txBody>
      </p:sp>
      <p:grpSp>
        <p:nvGrpSpPr>
          <p:cNvPr id="3" name="Group 47"/>
          <p:cNvGrpSpPr/>
          <p:nvPr/>
        </p:nvGrpSpPr>
        <p:grpSpPr>
          <a:xfrm>
            <a:off x="385825" y="1143000"/>
            <a:ext cx="1905000" cy="3276600"/>
            <a:chOff x="1447800" y="1447800"/>
            <a:chExt cx="1905000" cy="3276600"/>
          </a:xfrm>
        </p:grpSpPr>
        <p:sp>
          <p:nvSpPr>
            <p:cNvPr id="49" name="Rectangle 48"/>
            <p:cNvSpPr/>
            <p:nvPr/>
          </p:nvSpPr>
          <p:spPr bwMode="auto">
            <a:xfrm>
              <a:off x="1447800" y="1981200"/>
              <a:ext cx="1905000" cy="2057400"/>
            </a:xfrm>
            <a:prstGeom prst="rect">
              <a:avLst/>
            </a:prstGeom>
            <a:solidFill>
              <a:srgbClr val="89FF18"/>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b" anchorCtr="0" compatLnSpc="1">
              <a:prstTxWarp prst="textNoShape">
                <a:avLst/>
              </a:prstTxWarp>
            </a:bodyPr>
            <a:lstStyle/>
            <a:p>
              <a:pPr marL="0" marR="0" indent="0" algn="ctr" defTabSz="914400" latinLnBrk="0">
                <a:lnSpc>
                  <a:spcPct val="100000"/>
                </a:lnSpc>
                <a:buClrTx/>
                <a:buSzTx/>
                <a:buFontTx/>
                <a:buNone/>
                <a:tabLst/>
                <a:defRPr/>
              </a:pPr>
              <a:r>
                <a:rPr lang="en-US" sz="1200" b="1" kern="0" dirty="0" smtClean="0">
                  <a:solidFill>
                    <a:srgbClr val="000000"/>
                  </a:solidFill>
                  <a:latin typeface="+mn-lt"/>
                </a:rPr>
                <a:t>Virtual Machine (VM)</a:t>
              </a:r>
            </a:p>
          </p:txBody>
        </p:sp>
        <p:sp>
          <p:nvSpPr>
            <p:cNvPr id="50" name="Rounded Rectangle 49"/>
            <p:cNvSpPr/>
            <p:nvPr/>
          </p:nvSpPr>
          <p:spPr bwMode="auto">
            <a:xfrm>
              <a:off x="1447800" y="1447800"/>
              <a:ext cx="1905000" cy="304800"/>
            </a:xfrm>
            <a:prstGeom prst="roundRect">
              <a:avLst/>
            </a:prstGeom>
            <a:ln>
              <a:headEnd type="none" w="sm" len="sm"/>
              <a:tailEnd type="none" w="sm" len="sm"/>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Arial" charset="0"/>
                </a:rPr>
                <a:t>User(s</a:t>
              </a:r>
              <a:r>
                <a:rPr kumimoji="0" lang="en-US" sz="1600" b="1" i="0" u="none" strike="noStrike" cap="none" normalizeH="0" baseline="0" dirty="0" smtClean="0">
                  <a:ln>
                    <a:noFill/>
                  </a:ln>
                  <a:solidFill>
                    <a:schemeClr val="tx1"/>
                  </a:solidFill>
                  <a:effectLst/>
                  <a:latin typeface="Arial" charset="0"/>
                </a:rPr>
                <a:t>)</a:t>
              </a:r>
            </a:p>
          </p:txBody>
        </p:sp>
        <p:sp>
          <p:nvSpPr>
            <p:cNvPr id="51" name="Rectangle 50"/>
            <p:cNvSpPr/>
            <p:nvPr/>
          </p:nvSpPr>
          <p:spPr bwMode="auto">
            <a:xfrm>
              <a:off x="1524000" y="2286000"/>
              <a:ext cx="1752600" cy="304800"/>
            </a:xfrm>
            <a:prstGeom prst="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latinLnBrk="0">
                <a:lnSpc>
                  <a:spcPct val="100000"/>
                </a:lnSpc>
                <a:buClrTx/>
                <a:buSzTx/>
                <a:buFontTx/>
                <a:buNone/>
                <a:tabLst/>
                <a:defRPr/>
              </a:pPr>
              <a:r>
                <a:rPr lang="en-US" sz="1400" b="1" kern="0" dirty="0" smtClean="0">
                  <a:solidFill>
                    <a:srgbClr val="000000"/>
                  </a:solidFill>
                </a:rPr>
                <a:t>Applications</a:t>
              </a:r>
            </a:p>
          </p:txBody>
        </p:sp>
        <p:sp>
          <p:nvSpPr>
            <p:cNvPr id="52" name="Rectangle 51"/>
            <p:cNvSpPr/>
            <p:nvPr/>
          </p:nvSpPr>
          <p:spPr bwMode="auto">
            <a:xfrm>
              <a:off x="1524000" y="2895600"/>
              <a:ext cx="1752600" cy="457200"/>
            </a:xfrm>
            <a:prstGeom prst="rect">
              <a:avLst/>
            </a:prstGeom>
            <a:gradFill flip="none" rotWithShape="1">
              <a:gsLst>
                <a:gs pos="0">
                  <a:srgbClr val="FF6600"/>
                </a:gs>
                <a:gs pos="87000">
                  <a:srgbClr val="FDB523"/>
                </a:gs>
                <a:gs pos="100000">
                  <a:srgbClr val="FDB523"/>
                </a:gs>
              </a:gsLst>
              <a:lin ang="16200000" scaled="0"/>
              <a:tileRect/>
            </a:gra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defRPr/>
              </a:pPr>
              <a:r>
                <a:rPr lang="en-US" sz="1400" b="1" kern="0" dirty="0" smtClean="0">
                  <a:solidFill>
                    <a:srgbClr val="000000"/>
                  </a:solidFill>
                  <a:latin typeface="+mn-lt"/>
                </a:rPr>
                <a:t>Libraries/</a:t>
              </a:r>
              <a:br>
                <a:rPr lang="en-US" sz="1400" b="1" kern="0" dirty="0" smtClean="0">
                  <a:solidFill>
                    <a:srgbClr val="000000"/>
                  </a:solidFill>
                  <a:latin typeface="+mn-lt"/>
                </a:rPr>
              </a:br>
              <a:r>
                <a:rPr lang="en-US" sz="1400" b="1" kern="0" dirty="0" smtClean="0">
                  <a:solidFill>
                    <a:srgbClr val="000000"/>
                  </a:solidFill>
                  <a:latin typeface="+mn-lt"/>
                </a:rPr>
                <a:t>Frameworks</a:t>
              </a:r>
            </a:p>
          </p:txBody>
        </p:sp>
        <p:sp>
          <p:nvSpPr>
            <p:cNvPr id="53" name="Rectangle 52"/>
            <p:cNvSpPr/>
            <p:nvPr/>
          </p:nvSpPr>
          <p:spPr bwMode="auto">
            <a:xfrm>
              <a:off x="1524000" y="3352800"/>
              <a:ext cx="1752600" cy="381000"/>
            </a:xfrm>
            <a:prstGeom prst="rect">
              <a:avLst/>
            </a:prstGeom>
            <a:gradFill flip="none" rotWithShape="1">
              <a:gsLst>
                <a:gs pos="0">
                  <a:srgbClr val="FF6600"/>
                </a:gs>
                <a:gs pos="87000">
                  <a:srgbClr val="FDB523"/>
                </a:gs>
                <a:gs pos="100000">
                  <a:srgbClr val="FDB523"/>
                </a:gs>
              </a:gsLst>
              <a:lin ang="16200000" scaled="0"/>
              <a:tileRect/>
            </a:gra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latinLnBrk="0">
                <a:lnSpc>
                  <a:spcPct val="100000"/>
                </a:lnSpc>
                <a:buClrTx/>
                <a:buSzTx/>
                <a:buFontTx/>
                <a:buNone/>
                <a:tabLst/>
                <a:defRPr/>
              </a:pPr>
              <a:r>
                <a:rPr lang="en-US" sz="1400" b="1" kern="0" dirty="0" smtClean="0">
                  <a:solidFill>
                    <a:srgbClr val="000000"/>
                  </a:solidFill>
                  <a:latin typeface="+mn-lt"/>
                </a:rPr>
                <a:t>Operating System</a:t>
              </a:r>
            </a:p>
          </p:txBody>
        </p:sp>
        <p:sp>
          <p:nvSpPr>
            <p:cNvPr id="54" name="Rectangle 53"/>
            <p:cNvSpPr/>
            <p:nvPr/>
          </p:nvSpPr>
          <p:spPr bwMode="auto">
            <a:xfrm>
              <a:off x="1447800" y="4038600"/>
              <a:ext cx="1905000" cy="304800"/>
            </a:xfrm>
            <a:prstGeom prst="rect">
              <a:avLst/>
            </a:prstGeom>
            <a:solidFill>
              <a:srgbClr val="89FF18"/>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defRPr/>
              </a:pPr>
              <a:r>
                <a:rPr lang="en-US" sz="1400" b="1" kern="0" dirty="0" smtClean="0">
                  <a:solidFill>
                    <a:schemeClr val="tx1"/>
                  </a:solidFill>
                  <a:latin typeface="+mn-lt"/>
                </a:rPr>
                <a:t>Hypervisor</a:t>
              </a:r>
            </a:p>
          </p:txBody>
        </p:sp>
        <p:sp>
          <p:nvSpPr>
            <p:cNvPr id="55" name="Rectangle 54"/>
            <p:cNvSpPr/>
            <p:nvPr/>
          </p:nvSpPr>
          <p:spPr bwMode="auto">
            <a:xfrm>
              <a:off x="1524000" y="1981200"/>
              <a:ext cx="1752600" cy="304800"/>
            </a:xfrm>
            <a:prstGeom prst="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defRPr/>
              </a:pPr>
              <a:r>
                <a:rPr lang="en-US" sz="1400" b="1" kern="0" dirty="0" smtClean="0">
                  <a:solidFill>
                    <a:srgbClr val="000000"/>
                  </a:solidFill>
                  <a:latin typeface="+mn-lt"/>
                </a:rPr>
                <a:t>User Interfaces</a:t>
              </a:r>
            </a:p>
          </p:txBody>
        </p:sp>
        <p:sp>
          <p:nvSpPr>
            <p:cNvPr id="56" name="Rectangle 55"/>
            <p:cNvSpPr/>
            <p:nvPr/>
          </p:nvSpPr>
          <p:spPr bwMode="auto">
            <a:xfrm>
              <a:off x="1447800" y="4343400"/>
              <a:ext cx="1905000" cy="381000"/>
            </a:xfrm>
            <a:prstGeom prst="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latinLnBrk="0">
                <a:lnSpc>
                  <a:spcPct val="100000"/>
                </a:lnSpc>
                <a:buClrTx/>
                <a:buSzTx/>
                <a:buFontTx/>
                <a:buNone/>
                <a:tabLst/>
                <a:defRPr/>
              </a:pPr>
              <a:r>
                <a:rPr lang="en-US" sz="1400" b="1" kern="0" dirty="0" smtClean="0">
                  <a:solidFill>
                    <a:srgbClr val="000000"/>
                  </a:solidFill>
                </a:rPr>
                <a:t>Hardware</a:t>
              </a:r>
            </a:p>
          </p:txBody>
        </p:sp>
        <p:sp>
          <p:nvSpPr>
            <p:cNvPr id="57" name="Rectangle 56"/>
            <p:cNvSpPr/>
            <p:nvPr/>
          </p:nvSpPr>
          <p:spPr bwMode="auto">
            <a:xfrm>
              <a:off x="1524000" y="2590800"/>
              <a:ext cx="1752600" cy="304800"/>
            </a:xfrm>
            <a:prstGeom prst="rect">
              <a:avLst/>
            </a:prstGeom>
            <a:gradFill flip="none" rotWithShape="1">
              <a:gsLst>
                <a:gs pos="0">
                  <a:srgbClr val="FF6600"/>
                </a:gs>
                <a:gs pos="87000">
                  <a:srgbClr val="FDB523"/>
                </a:gs>
                <a:gs pos="100000">
                  <a:srgbClr val="FDB523"/>
                </a:gs>
              </a:gsLst>
              <a:lin ang="16200000" scaled="0"/>
              <a:tileRect/>
            </a:gra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latinLnBrk="0">
                <a:lnSpc>
                  <a:spcPct val="100000"/>
                </a:lnSpc>
                <a:buClrTx/>
                <a:buSzTx/>
                <a:buFontTx/>
                <a:buNone/>
                <a:tabLst/>
                <a:defRPr/>
              </a:pPr>
              <a:r>
                <a:rPr lang="en-US" sz="1400" b="1" kern="0" dirty="0" smtClean="0">
                  <a:solidFill>
                    <a:srgbClr val="000000"/>
                  </a:solidFill>
                  <a:latin typeface="+mn-lt"/>
                </a:rPr>
                <a:t>APIs</a:t>
              </a:r>
            </a:p>
          </p:txBody>
        </p:sp>
      </p:grpSp>
      <p:sp>
        <p:nvSpPr>
          <p:cNvPr id="35" name="Content Placeholder 3"/>
          <p:cNvSpPr txBox="1">
            <a:spLocks/>
          </p:cNvSpPr>
          <p:nvPr/>
        </p:nvSpPr>
        <p:spPr>
          <a:xfrm>
            <a:off x="457200" y="4724400"/>
            <a:ext cx="5562600" cy="1447800"/>
          </a:xfrm>
          <a:prstGeom prst="rect">
            <a:avLst/>
          </a:prstGeom>
          <a:solidFill>
            <a:srgbClr val="D2DCF2"/>
          </a:solidFill>
          <a:ln w="12700" cap="flat" cmpd="sng" algn="ctr">
            <a:solidFill>
              <a:schemeClr val="dk1">
                <a:shade val="95000"/>
                <a:satMod val="105000"/>
              </a:schemeClr>
            </a:solidFill>
            <a:prstDash val="solid"/>
          </a:ln>
        </p:spPr>
        <p:style>
          <a:lnRef idx="1">
            <a:schemeClr val="dk1"/>
          </a:lnRef>
          <a:fillRef idx="2">
            <a:schemeClr val="dk1"/>
          </a:fillRef>
          <a:effectRef idx="1">
            <a:schemeClr val="dk1"/>
          </a:effectRef>
          <a:fontRef idx="minor">
            <a:schemeClr val="dk1"/>
          </a:fontRef>
        </p:style>
        <p:txBody>
          <a:bodyPr/>
          <a:lstStyle>
            <a:lvl1pPr marL="342900" indent="-342900" algn="l" rtl="0" eaLnBrk="1" fontAlgn="base" hangingPunct="1">
              <a:lnSpc>
                <a:spcPct val="90000"/>
              </a:lnSpc>
              <a:spcBef>
                <a:spcPct val="25000"/>
              </a:spcBef>
              <a:spcAft>
                <a:spcPct val="0"/>
              </a:spcAft>
              <a:buSzPct val="125000"/>
              <a:buChar char="•"/>
              <a:defRPr sz="2000" b="1">
                <a:solidFill>
                  <a:schemeClr val="dk1"/>
                </a:solidFill>
                <a:latin typeface="+mn-lt"/>
                <a:ea typeface="+mn-ea"/>
                <a:cs typeface="+mn-cs"/>
              </a:defRPr>
            </a:lvl1pPr>
            <a:lvl2pPr marL="862013" indent="-341313" algn="l" rtl="0" eaLnBrk="1" fontAlgn="base" hangingPunct="1">
              <a:lnSpc>
                <a:spcPct val="90000"/>
              </a:lnSpc>
              <a:spcBef>
                <a:spcPct val="25000"/>
              </a:spcBef>
              <a:spcAft>
                <a:spcPct val="0"/>
              </a:spcAft>
              <a:buSzPct val="100000"/>
              <a:buChar char="–"/>
              <a:defRPr b="1">
                <a:solidFill>
                  <a:schemeClr val="dk1"/>
                </a:solidFill>
                <a:latin typeface="+mn-lt"/>
                <a:ea typeface="+mn-ea"/>
                <a:cs typeface="+mn-cs"/>
              </a:defRPr>
            </a:lvl2pPr>
            <a:lvl3pPr marL="1204913" indent="-228600" algn="l" rtl="0" eaLnBrk="1" fontAlgn="base" hangingPunct="1">
              <a:lnSpc>
                <a:spcPct val="90000"/>
              </a:lnSpc>
              <a:spcBef>
                <a:spcPct val="25000"/>
              </a:spcBef>
              <a:spcAft>
                <a:spcPct val="0"/>
              </a:spcAft>
              <a:buSzPct val="100000"/>
              <a:buChar char=" "/>
              <a:defRPr sz="1600" b="1">
                <a:solidFill>
                  <a:schemeClr val="dk1"/>
                </a:solidFill>
                <a:latin typeface="+mn-lt"/>
                <a:ea typeface="+mn-ea"/>
                <a:cs typeface="+mn-cs"/>
              </a:defRPr>
            </a:lvl3pPr>
            <a:lvl4pPr marL="1546225" indent="-119063" algn="l" rtl="0" eaLnBrk="1" fontAlgn="base" hangingPunct="1">
              <a:lnSpc>
                <a:spcPct val="90000"/>
              </a:lnSpc>
              <a:spcBef>
                <a:spcPct val="25000"/>
              </a:spcBef>
              <a:spcAft>
                <a:spcPct val="0"/>
              </a:spcAft>
              <a:buSzPct val="100000"/>
              <a:buChar char=" "/>
              <a:defRPr sz="1400" b="1">
                <a:solidFill>
                  <a:schemeClr val="dk1"/>
                </a:solidFill>
                <a:latin typeface="+mn-lt"/>
                <a:ea typeface="+mn-ea"/>
                <a:cs typeface="+mn-cs"/>
              </a:defRPr>
            </a:lvl4pPr>
            <a:lvl5pPr marL="1828800" algn="l" rtl="0" eaLnBrk="1" fontAlgn="base" hangingPunct="1">
              <a:lnSpc>
                <a:spcPct val="90000"/>
              </a:lnSpc>
              <a:spcBef>
                <a:spcPct val="25000"/>
              </a:spcBef>
              <a:spcAft>
                <a:spcPct val="0"/>
              </a:spcAft>
              <a:buSzPct val="100000"/>
              <a:buChar char=" "/>
              <a:defRPr sz="1400" b="1">
                <a:solidFill>
                  <a:schemeClr val="dk1"/>
                </a:solidFill>
                <a:latin typeface="+mn-lt"/>
                <a:ea typeface="+mn-ea"/>
                <a:cs typeface="+mn-cs"/>
              </a:defRPr>
            </a:lvl5pPr>
            <a:lvl6pPr marL="2286000" algn="l" rtl="0" eaLnBrk="1" fontAlgn="base" hangingPunct="1">
              <a:lnSpc>
                <a:spcPct val="90000"/>
              </a:lnSpc>
              <a:spcBef>
                <a:spcPct val="25000"/>
              </a:spcBef>
              <a:spcAft>
                <a:spcPct val="0"/>
              </a:spcAft>
              <a:buSzPct val="100000"/>
              <a:buChar char=" "/>
              <a:defRPr sz="1400" b="1">
                <a:solidFill>
                  <a:schemeClr val="dk1"/>
                </a:solidFill>
                <a:latin typeface="+mn-lt"/>
                <a:ea typeface="+mn-ea"/>
                <a:cs typeface="+mn-cs"/>
              </a:defRPr>
            </a:lvl6pPr>
            <a:lvl7pPr marL="2743200" algn="l" rtl="0" eaLnBrk="1" fontAlgn="base" hangingPunct="1">
              <a:lnSpc>
                <a:spcPct val="90000"/>
              </a:lnSpc>
              <a:spcBef>
                <a:spcPct val="25000"/>
              </a:spcBef>
              <a:spcAft>
                <a:spcPct val="0"/>
              </a:spcAft>
              <a:buSzPct val="100000"/>
              <a:buChar char=" "/>
              <a:defRPr sz="1400" b="1">
                <a:solidFill>
                  <a:schemeClr val="dk1"/>
                </a:solidFill>
                <a:latin typeface="+mn-lt"/>
                <a:ea typeface="+mn-ea"/>
                <a:cs typeface="+mn-cs"/>
              </a:defRPr>
            </a:lvl7pPr>
            <a:lvl8pPr marL="3200400" algn="l" rtl="0" eaLnBrk="1" fontAlgn="base" hangingPunct="1">
              <a:lnSpc>
                <a:spcPct val="90000"/>
              </a:lnSpc>
              <a:spcBef>
                <a:spcPct val="25000"/>
              </a:spcBef>
              <a:spcAft>
                <a:spcPct val="0"/>
              </a:spcAft>
              <a:buSzPct val="100000"/>
              <a:buChar char=" "/>
              <a:defRPr sz="1400" b="1">
                <a:solidFill>
                  <a:schemeClr val="dk1"/>
                </a:solidFill>
                <a:latin typeface="+mn-lt"/>
                <a:ea typeface="+mn-ea"/>
                <a:cs typeface="+mn-cs"/>
              </a:defRPr>
            </a:lvl8pPr>
            <a:lvl9pPr marL="3657600" algn="l" rtl="0" eaLnBrk="1" fontAlgn="base" hangingPunct="1">
              <a:lnSpc>
                <a:spcPct val="90000"/>
              </a:lnSpc>
              <a:spcBef>
                <a:spcPct val="25000"/>
              </a:spcBef>
              <a:spcAft>
                <a:spcPct val="0"/>
              </a:spcAft>
              <a:buSzPct val="100000"/>
              <a:buChar char=" "/>
              <a:defRPr sz="1400" b="1">
                <a:solidFill>
                  <a:schemeClr val="dk1"/>
                </a:solidFill>
                <a:latin typeface="+mn-lt"/>
                <a:ea typeface="+mn-ea"/>
                <a:cs typeface="+mn-cs"/>
              </a:defRPr>
            </a:lvl9pPr>
          </a:lstStyle>
          <a:p>
            <a:pPr>
              <a:spcBef>
                <a:spcPts val="600"/>
              </a:spcBef>
            </a:pPr>
            <a:r>
              <a:rPr lang="en-US" dirty="0" smtClean="0"/>
              <a:t>Emulate the underlying hardware</a:t>
            </a:r>
          </a:p>
          <a:p>
            <a:pPr>
              <a:spcBef>
                <a:spcPts val="600"/>
              </a:spcBef>
            </a:pPr>
            <a:r>
              <a:rPr lang="en-US" dirty="0" smtClean="0"/>
              <a:t>Isolate and encapsulate guest operating systems</a:t>
            </a:r>
          </a:p>
          <a:p>
            <a:pPr>
              <a:spcBef>
                <a:spcPts val="600"/>
              </a:spcBef>
            </a:pPr>
            <a:r>
              <a:rPr lang="en-US" dirty="0" smtClean="0"/>
              <a:t>Allocate hardware resources</a:t>
            </a:r>
          </a:p>
        </p:txBody>
      </p:sp>
      <p:sp>
        <p:nvSpPr>
          <p:cNvPr id="4" name="TextBox 3"/>
          <p:cNvSpPr txBox="1"/>
          <p:nvPr/>
        </p:nvSpPr>
        <p:spPr>
          <a:xfrm>
            <a:off x="1524000" y="6324600"/>
            <a:ext cx="4953000" cy="253916"/>
          </a:xfrm>
          <a:prstGeom prst="rect">
            <a:avLst/>
          </a:prstGeom>
          <a:noFill/>
        </p:spPr>
        <p:txBody>
          <a:bodyPr wrap="square" rtlCol="0">
            <a:spAutoFit/>
          </a:bodyPr>
          <a:lstStyle/>
          <a:p>
            <a:r>
              <a:rPr lang="en-US" sz="1050" dirty="0" err="1" smtClean="0"/>
              <a:t>Dittner</a:t>
            </a:r>
            <a:r>
              <a:rPr lang="en-US" sz="1050" dirty="0" smtClean="0"/>
              <a:t> and Rule, </a:t>
            </a:r>
            <a:r>
              <a:rPr lang="en-US" sz="1050" i="1" dirty="0" smtClean="0"/>
              <a:t>Best Damn Server Virtualization Book Period</a:t>
            </a:r>
            <a:r>
              <a:rPr lang="en-US" sz="1050" dirty="0" smtClean="0"/>
              <a:t>, </a:t>
            </a:r>
            <a:r>
              <a:rPr lang="en-US" sz="1050" dirty="0" err="1" smtClean="0"/>
              <a:t>Syngress</a:t>
            </a:r>
            <a:r>
              <a:rPr lang="en-US" sz="1050" dirty="0" smtClean="0"/>
              <a:t>, 2007. </a:t>
            </a:r>
            <a:endParaRPr lang="en-US" sz="1050" dirty="0"/>
          </a:p>
        </p:txBody>
      </p:sp>
      <p:grpSp>
        <p:nvGrpSpPr>
          <p:cNvPr id="7" name="Group 6"/>
          <p:cNvGrpSpPr/>
          <p:nvPr/>
        </p:nvGrpSpPr>
        <p:grpSpPr>
          <a:xfrm>
            <a:off x="6477000" y="3421946"/>
            <a:ext cx="2389187" cy="2805818"/>
            <a:chOff x="6477000" y="3421946"/>
            <a:chExt cx="2389187" cy="2805818"/>
          </a:xfrm>
        </p:grpSpPr>
        <p:pic>
          <p:nvPicPr>
            <p:cNvPr id="32" name="Picture 54" descr="11949839231690247271server_mimooh_01.svg.med.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flipH="1">
              <a:off x="7340907" y="5239898"/>
              <a:ext cx="643904" cy="9878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ounded Rectangle 56"/>
            <p:cNvSpPr>
              <a:spLocks noChangeArrowheads="1"/>
            </p:cNvSpPr>
            <p:nvPr/>
          </p:nvSpPr>
          <p:spPr bwMode="auto">
            <a:xfrm>
              <a:off x="6477002" y="4656780"/>
              <a:ext cx="1604395" cy="370450"/>
            </a:xfrm>
            <a:prstGeom prst="roundRect">
              <a:avLst>
                <a:gd name="adj" fmla="val 16667"/>
              </a:avLst>
            </a:prstGeom>
            <a:solidFill>
              <a:srgbClr val="89FF18"/>
            </a:solidFill>
            <a:ln>
              <a:headEnd type="none" w="sm" len="sm"/>
              <a:tailEnd type="none" w="sm" len="sm"/>
            </a:ln>
            <a:extLst>
              <a:ext uri="{91240B29-F687-4f45-9708-019B960494DF}">
                <a14:hiddenLine xmlns:a14="http://schemas.microsoft.com/office/drawing/2010/main" xmlns="" w="9525">
                  <a:solidFill>
                    <a:srgbClr val="000000"/>
                  </a:solidFill>
                  <a:round/>
                  <a:headEnd/>
                  <a:tailEnd/>
                </a14:hiddenLine>
              </a:ext>
            </a:extLst>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ctr" anchorCtr="1" compatLnSpc="1">
              <a:prstTxWarp prst="textNoShape">
                <a:avLst/>
              </a:prstTxWarp>
            </a:bodyPr>
            <a:lstStyle/>
            <a:p>
              <a:pPr algn="ctr"/>
              <a:r>
                <a:rPr lang="en-US" sz="1100" b="1" kern="0" dirty="0">
                  <a:solidFill>
                    <a:srgbClr val="000000"/>
                  </a:solidFill>
                </a:rPr>
                <a:t>Hypervisor</a:t>
              </a:r>
            </a:p>
          </p:txBody>
        </p:sp>
        <p:sp>
          <p:nvSpPr>
            <p:cNvPr id="17" name="Rounded Rectangle 274"/>
            <p:cNvSpPr>
              <a:spLocks noChangeArrowheads="1"/>
            </p:cNvSpPr>
            <p:nvPr/>
          </p:nvSpPr>
          <p:spPr bwMode="auto">
            <a:xfrm>
              <a:off x="8125697" y="4656780"/>
              <a:ext cx="740490" cy="370450"/>
            </a:xfrm>
            <a:prstGeom prst="roundRect">
              <a:avLst>
                <a:gd name="adj" fmla="val 16667"/>
              </a:avLst>
            </a:prstGeom>
            <a:solidFill>
              <a:srgbClr val="89FF18"/>
            </a:solidFill>
            <a:ln>
              <a:headEnd type="none" w="sm" len="sm"/>
              <a:tailEnd type="none" w="sm" len="sm"/>
            </a:ln>
            <a:extLst>
              <a:ext uri="{91240B29-F687-4f45-9708-019B960494DF}">
                <a14:hiddenLine xmlns:a14="http://schemas.microsoft.com/office/drawing/2010/main" xmlns="" w="9525">
                  <a:solidFill>
                    <a:srgbClr val="000000"/>
                  </a:solidFill>
                  <a:round/>
                  <a:headEnd/>
                  <a:tailEnd/>
                </a14:hiddenLine>
              </a:ext>
            </a:extLst>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ctr" anchorCtr="1" compatLnSpc="1">
              <a:prstTxWarp prst="textNoShape">
                <a:avLst/>
              </a:prstTxWarp>
            </a:bodyPr>
            <a:lstStyle/>
            <a:p>
              <a:pPr algn="ctr"/>
              <a:r>
                <a:rPr lang="en-US" sz="1100" b="1" kern="0" dirty="0" err="1">
                  <a:solidFill>
                    <a:srgbClr val="000000"/>
                  </a:solidFill>
                </a:rPr>
                <a:t>Mgmt</a:t>
              </a:r>
              <a:endParaRPr lang="en-US" sz="1100" b="1" kern="0" dirty="0">
                <a:solidFill>
                  <a:srgbClr val="000000"/>
                </a:solidFill>
              </a:endParaRPr>
            </a:p>
          </p:txBody>
        </p:sp>
        <p:sp>
          <p:nvSpPr>
            <p:cNvPr id="18" name="Rounded Rectangle 17"/>
            <p:cNvSpPr/>
            <p:nvPr/>
          </p:nvSpPr>
          <p:spPr bwMode="auto">
            <a:xfrm>
              <a:off x="6477000" y="3421946"/>
              <a:ext cx="2378899" cy="1201024"/>
            </a:xfrm>
            <a:prstGeom prst="roundRect">
              <a:avLst>
                <a:gd name="adj" fmla="val 7525"/>
              </a:avLst>
            </a:prstGeom>
            <a:solidFill>
              <a:schemeClr val="accent5">
                <a:lumMod val="75000"/>
              </a:schemeClr>
            </a:solidFill>
            <a:ln w="9525" cap="flat" cmpd="sng" algn="ctr">
              <a:noFill/>
              <a:prstDash val="solid"/>
              <a:round/>
              <a:headEnd type="none" w="med" len="med"/>
              <a:tailEnd type="none" w="med" len="med"/>
            </a:ln>
            <a:effectLst/>
          </p:spPr>
          <p:txBody>
            <a:bodyPr lIns="0" tIns="0" rIns="0" bIns="0"/>
            <a:lstStyle/>
            <a:p>
              <a:pPr algn="ctr">
                <a:lnSpc>
                  <a:spcPct val="90000"/>
                </a:lnSpc>
                <a:spcBef>
                  <a:spcPct val="20000"/>
                </a:spcBef>
                <a:buClr>
                  <a:schemeClr val="bg1"/>
                </a:buClr>
                <a:defRPr/>
              </a:pPr>
              <a:r>
                <a:rPr lang="en-US" sz="1100" b="1" dirty="0">
                  <a:solidFill>
                    <a:srgbClr val="FFFFFF"/>
                  </a:solidFill>
                  <a:latin typeface="Arial Narrow" pitchFamily="-109" charset="0"/>
                  <a:ea typeface="ＭＳ Ｐゴシック" pitchFamily="-109" charset="-128"/>
                  <a:cs typeface="ＭＳ Ｐゴシック" pitchFamily="-109" charset="-128"/>
                </a:rPr>
                <a:t>Virtual Machines</a:t>
              </a:r>
            </a:p>
          </p:txBody>
        </p:sp>
        <p:sp>
          <p:nvSpPr>
            <p:cNvPr id="22" name="Isosceles Triangle 21"/>
            <p:cNvSpPr/>
            <p:nvPr/>
          </p:nvSpPr>
          <p:spPr bwMode="auto">
            <a:xfrm flipV="1">
              <a:off x="6531006" y="5067888"/>
              <a:ext cx="2222021" cy="329188"/>
            </a:xfrm>
            <a:prstGeom prst="triangle">
              <a:avLst/>
            </a:prstGeom>
            <a:gradFill flip="none" rotWithShape="1">
              <a:gsLst>
                <a:gs pos="0">
                  <a:schemeClr val="accent5">
                    <a:lumMod val="75000"/>
                  </a:schemeClr>
                </a:gs>
                <a:gs pos="100000">
                  <a:schemeClr val="accent5">
                    <a:lumMod val="40000"/>
                    <a:lumOff val="60000"/>
                  </a:schemeClr>
                </a:gs>
              </a:gsLst>
              <a:lin ang="5400000" scaled="0"/>
              <a:tileRect/>
            </a:gradFill>
            <a:ln w="9525" cap="flat" cmpd="sng" algn="ctr">
              <a:noFill/>
              <a:prstDash val="solid"/>
              <a:round/>
              <a:headEnd type="none" w="med" len="med"/>
              <a:tailEnd type="none" w="med" len="med"/>
            </a:ln>
            <a:effectLst/>
          </p:spPr>
          <p:txBody>
            <a:bodyPr lIns="0" tIns="0" rIns="0" bIns="0"/>
            <a:lstStyle/>
            <a:p>
              <a:pPr>
                <a:lnSpc>
                  <a:spcPct val="90000"/>
                </a:lnSpc>
                <a:spcBef>
                  <a:spcPct val="20000"/>
                </a:spcBef>
                <a:buClr>
                  <a:schemeClr val="bg1"/>
                </a:buClr>
                <a:defRPr/>
              </a:pPr>
              <a:endParaRPr lang="en-US" sz="2000">
                <a:latin typeface="Arial Narrow" pitchFamily="-109" charset="0"/>
                <a:ea typeface="ＭＳ Ｐゴシック" pitchFamily="-109" charset="-128"/>
                <a:cs typeface="ＭＳ Ｐゴシック" pitchFamily="-109" charset="-128"/>
              </a:endParaRPr>
            </a:p>
          </p:txBody>
        </p:sp>
        <p:grpSp>
          <p:nvGrpSpPr>
            <p:cNvPr id="5" name="Group 4"/>
            <p:cNvGrpSpPr/>
            <p:nvPr/>
          </p:nvGrpSpPr>
          <p:grpSpPr>
            <a:xfrm>
              <a:off x="6591504" y="3758099"/>
              <a:ext cx="687893" cy="741426"/>
              <a:chOff x="6591504" y="3758099"/>
              <a:chExt cx="687893" cy="741426"/>
            </a:xfrm>
          </p:grpSpPr>
          <p:sp>
            <p:nvSpPr>
              <p:cNvPr id="30" name="Rounded Rectangle 277"/>
              <p:cNvSpPr>
                <a:spLocks noChangeArrowheads="1"/>
              </p:cNvSpPr>
              <p:nvPr/>
            </p:nvSpPr>
            <p:spPr bwMode="auto">
              <a:xfrm>
                <a:off x="6600417" y="3758099"/>
                <a:ext cx="493660" cy="370450"/>
              </a:xfrm>
              <a:prstGeom prst="roundRect">
                <a:avLst>
                  <a:gd name="adj" fmla="val 16667"/>
                </a:avLst>
              </a:prstGeom>
              <a:ln>
                <a:headEnd type="none" w="sm" len="sm"/>
                <a:tailEnd type="none" w="sm" len="sm"/>
              </a:ln>
              <a:extLst>
                <a:ext uri="{91240B29-F687-4f45-9708-019B960494DF}">
                  <a14:hiddenLine xmlns:a14="http://schemas.microsoft.com/office/drawing/2010/main" xmlns="" w="9525">
                    <a:solidFill>
                      <a:srgbClr val="000000"/>
                    </a:solidFill>
                    <a:round/>
                    <a:headEnd/>
                    <a:tailEnd/>
                  </a14:hiddenLine>
                </a:ext>
              </a:extLst>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ctr" anchorCtr="0" compatLnSpc="1">
                <a:prstTxWarp prst="textNoShape">
                  <a:avLst/>
                </a:prstTxWarp>
              </a:bodyPr>
              <a:lstStyle/>
              <a:p>
                <a:pPr algn="ctr"/>
                <a:r>
                  <a:rPr lang="en-US" sz="1100" b="1" kern="0" dirty="0">
                    <a:solidFill>
                      <a:srgbClr val="000000"/>
                    </a:solidFill>
                    <a:latin typeface="+mn-lt"/>
                  </a:rPr>
                  <a:t>App</a:t>
                </a:r>
                <a:endParaRPr lang="en-US" sz="1400" b="1" kern="0" dirty="0">
                  <a:solidFill>
                    <a:srgbClr val="000000"/>
                  </a:solidFill>
                  <a:latin typeface="+mn-lt"/>
                </a:endParaRPr>
              </a:p>
            </p:txBody>
          </p:sp>
          <p:sp>
            <p:nvSpPr>
              <p:cNvPr id="31" name="Rounded Rectangle 30"/>
              <p:cNvSpPr/>
              <p:nvPr/>
            </p:nvSpPr>
            <p:spPr bwMode="auto">
              <a:xfrm>
                <a:off x="7094229" y="4121472"/>
                <a:ext cx="185168" cy="370338"/>
              </a:xfrm>
              <a:prstGeom prst="roundRect">
                <a:avLst/>
              </a:prstGeom>
              <a:solidFill>
                <a:srgbClr val="89FF18"/>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vert" wrap="square" lIns="0" tIns="0" rIns="0" bIns="0" numCol="1" rtlCol="0" anchor="b" anchorCtr="0" compatLnSpc="1">
                <a:prstTxWarp prst="textNoShape">
                  <a:avLst/>
                </a:prstTxWarp>
              </a:bodyPr>
              <a:lstStyle/>
              <a:p>
                <a:pPr algn="ctr"/>
                <a:r>
                  <a:rPr lang="en-US" sz="800" b="1" kern="0" dirty="0">
                    <a:solidFill>
                      <a:srgbClr val="000000"/>
                    </a:solidFill>
                    <a:latin typeface="+mn-lt"/>
                  </a:rPr>
                  <a:t>Mon</a:t>
                </a:r>
              </a:p>
            </p:txBody>
          </p:sp>
          <p:sp>
            <p:nvSpPr>
              <p:cNvPr id="41" name="Rounded Rectangle 40"/>
              <p:cNvSpPr/>
              <p:nvPr/>
            </p:nvSpPr>
            <p:spPr bwMode="auto">
              <a:xfrm>
                <a:off x="6591504" y="4114800"/>
                <a:ext cx="493783" cy="228600"/>
              </a:xfrm>
              <a:prstGeom prst="roundRect">
                <a:avLst/>
              </a:prstGeom>
              <a:gradFill flip="none" rotWithShape="1">
                <a:gsLst>
                  <a:gs pos="0">
                    <a:srgbClr val="FF6600"/>
                  </a:gs>
                  <a:gs pos="87000">
                    <a:srgbClr val="FDB523"/>
                  </a:gs>
                  <a:gs pos="100000">
                    <a:srgbClr val="FDB523"/>
                  </a:gs>
                </a:gsLst>
                <a:lin ang="16200000" scaled="0"/>
                <a:tileRect/>
              </a:gra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ctr" anchorCtr="0" compatLnSpc="1">
                <a:prstTxWarp prst="textNoShape">
                  <a:avLst/>
                </a:prstTxWarp>
              </a:bodyPr>
              <a:lstStyle/>
              <a:p>
                <a:pPr algn="ctr"/>
                <a:r>
                  <a:rPr lang="en-US" sz="1100" b="1" kern="0" dirty="0">
                    <a:solidFill>
                      <a:srgbClr val="000000"/>
                    </a:solidFill>
                    <a:latin typeface="+mn-lt"/>
                  </a:rPr>
                  <a:t>OS</a:t>
                </a:r>
              </a:p>
            </p:txBody>
          </p:sp>
          <p:sp>
            <p:nvSpPr>
              <p:cNvPr id="40" name="Rounded Rectangle 39"/>
              <p:cNvSpPr/>
              <p:nvPr/>
            </p:nvSpPr>
            <p:spPr bwMode="auto">
              <a:xfrm>
                <a:off x="6596097" y="4343400"/>
                <a:ext cx="493783" cy="156125"/>
              </a:xfrm>
              <a:prstGeom prst="roundRect">
                <a:avLst/>
              </a:prstGeom>
              <a:solidFill>
                <a:srgbClr val="89FF18"/>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b" anchorCtr="0" compatLnSpc="1">
                <a:prstTxWarp prst="textNoShape">
                  <a:avLst/>
                </a:prstTxWarp>
              </a:bodyPr>
              <a:lstStyle/>
              <a:p>
                <a:pPr algn="ctr"/>
                <a:r>
                  <a:rPr lang="en-US" sz="1100" b="1" kern="0" dirty="0">
                    <a:solidFill>
                      <a:srgbClr val="000000"/>
                    </a:solidFill>
                    <a:latin typeface="+mn-lt"/>
                  </a:rPr>
                  <a:t>VM</a:t>
                </a:r>
              </a:p>
            </p:txBody>
          </p:sp>
        </p:grpSp>
        <p:grpSp>
          <p:nvGrpSpPr>
            <p:cNvPr id="43" name="Group 42"/>
            <p:cNvGrpSpPr/>
            <p:nvPr/>
          </p:nvGrpSpPr>
          <p:grpSpPr>
            <a:xfrm>
              <a:off x="7315200" y="3754374"/>
              <a:ext cx="687893" cy="741426"/>
              <a:chOff x="6591504" y="3758099"/>
              <a:chExt cx="687893" cy="741426"/>
            </a:xfrm>
          </p:grpSpPr>
          <p:sp>
            <p:nvSpPr>
              <p:cNvPr id="44" name="Rounded Rectangle 277"/>
              <p:cNvSpPr>
                <a:spLocks noChangeArrowheads="1"/>
              </p:cNvSpPr>
              <p:nvPr/>
            </p:nvSpPr>
            <p:spPr bwMode="auto">
              <a:xfrm>
                <a:off x="6600417" y="3758099"/>
                <a:ext cx="493660" cy="370450"/>
              </a:xfrm>
              <a:prstGeom prst="roundRect">
                <a:avLst>
                  <a:gd name="adj" fmla="val 16667"/>
                </a:avLst>
              </a:prstGeom>
              <a:ln>
                <a:headEnd type="none" w="sm" len="sm"/>
                <a:tailEnd type="none" w="sm" len="sm"/>
              </a:ln>
              <a:extLst>
                <a:ext uri="{91240B29-F687-4f45-9708-019B960494DF}">
                  <a14:hiddenLine xmlns:a14="http://schemas.microsoft.com/office/drawing/2010/main" xmlns="" w="9525">
                    <a:solidFill>
                      <a:srgbClr val="000000"/>
                    </a:solidFill>
                    <a:round/>
                    <a:headEnd/>
                    <a:tailEnd/>
                  </a14:hiddenLine>
                </a:ext>
              </a:extLst>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ctr" anchorCtr="0" compatLnSpc="1">
                <a:prstTxWarp prst="textNoShape">
                  <a:avLst/>
                </a:prstTxWarp>
              </a:bodyPr>
              <a:lstStyle/>
              <a:p>
                <a:pPr algn="ctr"/>
                <a:r>
                  <a:rPr lang="en-US" sz="1100" b="1" kern="0" dirty="0">
                    <a:solidFill>
                      <a:srgbClr val="000000"/>
                    </a:solidFill>
                    <a:latin typeface="+mn-lt"/>
                  </a:rPr>
                  <a:t>App</a:t>
                </a:r>
                <a:endParaRPr lang="en-US" sz="1400" b="1" kern="0" dirty="0">
                  <a:solidFill>
                    <a:srgbClr val="000000"/>
                  </a:solidFill>
                  <a:latin typeface="+mn-lt"/>
                </a:endParaRPr>
              </a:p>
            </p:txBody>
          </p:sp>
          <p:sp>
            <p:nvSpPr>
              <p:cNvPr id="45" name="Rounded Rectangle 44"/>
              <p:cNvSpPr/>
              <p:nvPr/>
            </p:nvSpPr>
            <p:spPr bwMode="auto">
              <a:xfrm>
                <a:off x="7094229" y="4121472"/>
                <a:ext cx="185168" cy="370338"/>
              </a:xfrm>
              <a:prstGeom prst="roundRect">
                <a:avLst/>
              </a:prstGeom>
              <a:solidFill>
                <a:srgbClr val="89FF18"/>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vert" wrap="square" lIns="0" tIns="0" rIns="0" bIns="0" numCol="1" rtlCol="0" anchor="b" anchorCtr="0" compatLnSpc="1">
                <a:prstTxWarp prst="textNoShape">
                  <a:avLst/>
                </a:prstTxWarp>
              </a:bodyPr>
              <a:lstStyle/>
              <a:p>
                <a:pPr algn="ctr"/>
                <a:r>
                  <a:rPr lang="en-US" sz="800" b="1" kern="0" dirty="0">
                    <a:solidFill>
                      <a:srgbClr val="000000"/>
                    </a:solidFill>
                    <a:latin typeface="+mn-lt"/>
                  </a:rPr>
                  <a:t>Mon</a:t>
                </a:r>
              </a:p>
            </p:txBody>
          </p:sp>
          <p:sp>
            <p:nvSpPr>
              <p:cNvPr id="46" name="Rounded Rectangle 45"/>
              <p:cNvSpPr/>
              <p:nvPr/>
            </p:nvSpPr>
            <p:spPr bwMode="auto">
              <a:xfrm>
                <a:off x="6591504" y="4114800"/>
                <a:ext cx="493783" cy="228600"/>
              </a:xfrm>
              <a:prstGeom prst="roundRect">
                <a:avLst/>
              </a:prstGeom>
              <a:gradFill flip="none" rotWithShape="1">
                <a:gsLst>
                  <a:gs pos="0">
                    <a:srgbClr val="FF6600"/>
                  </a:gs>
                  <a:gs pos="87000">
                    <a:srgbClr val="FDB523"/>
                  </a:gs>
                  <a:gs pos="100000">
                    <a:srgbClr val="FDB523"/>
                  </a:gs>
                </a:gsLst>
                <a:lin ang="16200000" scaled="0"/>
                <a:tileRect/>
              </a:gra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ctr" anchorCtr="0" compatLnSpc="1">
                <a:prstTxWarp prst="textNoShape">
                  <a:avLst/>
                </a:prstTxWarp>
              </a:bodyPr>
              <a:lstStyle/>
              <a:p>
                <a:pPr algn="ctr"/>
                <a:r>
                  <a:rPr lang="en-US" sz="1100" b="1" kern="0" dirty="0">
                    <a:solidFill>
                      <a:srgbClr val="000000"/>
                    </a:solidFill>
                    <a:latin typeface="+mn-lt"/>
                  </a:rPr>
                  <a:t>OS</a:t>
                </a:r>
              </a:p>
            </p:txBody>
          </p:sp>
          <p:sp>
            <p:nvSpPr>
              <p:cNvPr id="47" name="Rounded Rectangle 46"/>
              <p:cNvSpPr/>
              <p:nvPr/>
            </p:nvSpPr>
            <p:spPr bwMode="auto">
              <a:xfrm>
                <a:off x="6596097" y="4343400"/>
                <a:ext cx="493783" cy="156125"/>
              </a:xfrm>
              <a:prstGeom prst="roundRect">
                <a:avLst/>
              </a:prstGeom>
              <a:solidFill>
                <a:srgbClr val="89FF18"/>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b" anchorCtr="0" compatLnSpc="1">
                <a:prstTxWarp prst="textNoShape">
                  <a:avLst/>
                </a:prstTxWarp>
              </a:bodyPr>
              <a:lstStyle/>
              <a:p>
                <a:pPr algn="ctr"/>
                <a:r>
                  <a:rPr lang="en-US" sz="1100" b="1" kern="0" dirty="0">
                    <a:solidFill>
                      <a:srgbClr val="000000"/>
                    </a:solidFill>
                    <a:latin typeface="+mn-lt"/>
                  </a:rPr>
                  <a:t>VM</a:t>
                </a:r>
              </a:p>
            </p:txBody>
          </p:sp>
        </p:grpSp>
        <p:grpSp>
          <p:nvGrpSpPr>
            <p:cNvPr id="48" name="Group 47"/>
            <p:cNvGrpSpPr/>
            <p:nvPr/>
          </p:nvGrpSpPr>
          <p:grpSpPr>
            <a:xfrm>
              <a:off x="8038896" y="3750649"/>
              <a:ext cx="687893" cy="741426"/>
              <a:chOff x="6591504" y="3758099"/>
              <a:chExt cx="687893" cy="741426"/>
            </a:xfrm>
          </p:grpSpPr>
          <p:sp>
            <p:nvSpPr>
              <p:cNvPr id="58" name="Rounded Rectangle 277"/>
              <p:cNvSpPr>
                <a:spLocks noChangeArrowheads="1"/>
              </p:cNvSpPr>
              <p:nvPr/>
            </p:nvSpPr>
            <p:spPr bwMode="auto">
              <a:xfrm>
                <a:off x="6600417" y="3758099"/>
                <a:ext cx="493660" cy="370450"/>
              </a:xfrm>
              <a:prstGeom prst="roundRect">
                <a:avLst>
                  <a:gd name="adj" fmla="val 16667"/>
                </a:avLst>
              </a:prstGeom>
              <a:ln>
                <a:headEnd type="none" w="sm" len="sm"/>
                <a:tailEnd type="none" w="sm" len="sm"/>
              </a:ln>
              <a:extLst>
                <a:ext uri="{91240B29-F687-4f45-9708-019B960494DF}">
                  <a14:hiddenLine xmlns:a14="http://schemas.microsoft.com/office/drawing/2010/main" xmlns="" w="9525">
                    <a:solidFill>
                      <a:srgbClr val="000000"/>
                    </a:solidFill>
                    <a:round/>
                    <a:headEnd/>
                    <a:tailEnd/>
                  </a14:hiddenLine>
                </a:ext>
              </a:extLst>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ctr" anchorCtr="0" compatLnSpc="1">
                <a:prstTxWarp prst="textNoShape">
                  <a:avLst/>
                </a:prstTxWarp>
              </a:bodyPr>
              <a:lstStyle/>
              <a:p>
                <a:pPr algn="ctr"/>
                <a:r>
                  <a:rPr lang="en-US" sz="1100" b="1" kern="0" dirty="0">
                    <a:solidFill>
                      <a:srgbClr val="000000"/>
                    </a:solidFill>
                    <a:latin typeface="+mn-lt"/>
                  </a:rPr>
                  <a:t>App</a:t>
                </a:r>
                <a:endParaRPr lang="en-US" sz="1400" b="1" kern="0" dirty="0">
                  <a:solidFill>
                    <a:srgbClr val="000000"/>
                  </a:solidFill>
                  <a:latin typeface="+mn-lt"/>
                </a:endParaRPr>
              </a:p>
            </p:txBody>
          </p:sp>
          <p:sp>
            <p:nvSpPr>
              <p:cNvPr id="59" name="Rounded Rectangle 58"/>
              <p:cNvSpPr/>
              <p:nvPr/>
            </p:nvSpPr>
            <p:spPr bwMode="auto">
              <a:xfrm>
                <a:off x="7094229" y="4121472"/>
                <a:ext cx="185168" cy="370338"/>
              </a:xfrm>
              <a:prstGeom prst="roundRect">
                <a:avLst/>
              </a:prstGeom>
              <a:solidFill>
                <a:srgbClr val="89FF18"/>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vert" wrap="square" lIns="0" tIns="0" rIns="0" bIns="0" numCol="1" rtlCol="0" anchor="b" anchorCtr="0" compatLnSpc="1">
                <a:prstTxWarp prst="textNoShape">
                  <a:avLst/>
                </a:prstTxWarp>
              </a:bodyPr>
              <a:lstStyle/>
              <a:p>
                <a:pPr algn="ctr"/>
                <a:r>
                  <a:rPr lang="en-US" sz="800" b="1" kern="0" dirty="0">
                    <a:solidFill>
                      <a:srgbClr val="000000"/>
                    </a:solidFill>
                    <a:latin typeface="+mn-lt"/>
                  </a:rPr>
                  <a:t>Mon</a:t>
                </a:r>
              </a:p>
            </p:txBody>
          </p:sp>
          <p:sp>
            <p:nvSpPr>
              <p:cNvPr id="60" name="Rounded Rectangle 59"/>
              <p:cNvSpPr/>
              <p:nvPr/>
            </p:nvSpPr>
            <p:spPr bwMode="auto">
              <a:xfrm>
                <a:off x="6591504" y="4114800"/>
                <a:ext cx="493783" cy="228600"/>
              </a:xfrm>
              <a:prstGeom prst="roundRect">
                <a:avLst/>
              </a:prstGeom>
              <a:gradFill flip="none" rotWithShape="1">
                <a:gsLst>
                  <a:gs pos="0">
                    <a:srgbClr val="FF6600"/>
                  </a:gs>
                  <a:gs pos="87000">
                    <a:srgbClr val="FDB523"/>
                  </a:gs>
                  <a:gs pos="100000">
                    <a:srgbClr val="FDB523"/>
                  </a:gs>
                </a:gsLst>
                <a:lin ang="16200000" scaled="0"/>
                <a:tileRect/>
              </a:gra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ctr" anchorCtr="0" compatLnSpc="1">
                <a:prstTxWarp prst="textNoShape">
                  <a:avLst/>
                </a:prstTxWarp>
              </a:bodyPr>
              <a:lstStyle/>
              <a:p>
                <a:pPr algn="ctr"/>
                <a:r>
                  <a:rPr lang="en-US" sz="1100" b="1" kern="0" dirty="0">
                    <a:solidFill>
                      <a:srgbClr val="000000"/>
                    </a:solidFill>
                    <a:latin typeface="+mn-lt"/>
                  </a:rPr>
                  <a:t>OS</a:t>
                </a:r>
              </a:p>
            </p:txBody>
          </p:sp>
          <p:sp>
            <p:nvSpPr>
              <p:cNvPr id="61" name="Rounded Rectangle 60"/>
              <p:cNvSpPr/>
              <p:nvPr/>
            </p:nvSpPr>
            <p:spPr bwMode="auto">
              <a:xfrm>
                <a:off x="6596097" y="4343400"/>
                <a:ext cx="493783" cy="156125"/>
              </a:xfrm>
              <a:prstGeom prst="roundRect">
                <a:avLst/>
              </a:prstGeom>
              <a:solidFill>
                <a:srgbClr val="89FF18"/>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b" anchorCtr="0" compatLnSpc="1">
                <a:prstTxWarp prst="textNoShape">
                  <a:avLst/>
                </a:prstTxWarp>
              </a:bodyPr>
              <a:lstStyle/>
              <a:p>
                <a:pPr algn="ctr"/>
                <a:r>
                  <a:rPr lang="en-US" sz="1100" b="1" kern="0" dirty="0">
                    <a:solidFill>
                      <a:srgbClr val="000000"/>
                    </a:solidFill>
                    <a:latin typeface="+mn-lt"/>
                  </a:rPr>
                  <a:t>VM</a:t>
                </a:r>
              </a:p>
            </p:txBody>
          </p:sp>
        </p:grpSp>
      </p:grpSp>
    </p:spTree>
    <p:extLst>
      <p:ext uri="{BB962C8B-B14F-4D97-AF65-F5344CB8AC3E}">
        <p14:creationId xmlns:p14="http://schemas.microsoft.com/office/powerpoint/2010/main" xmlns="" val="384059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Computing Service Paradigms</a:t>
            </a:r>
            <a:endParaRPr lang="en-US" dirty="0"/>
          </a:p>
        </p:txBody>
      </p:sp>
      <p:grpSp>
        <p:nvGrpSpPr>
          <p:cNvPr id="3" name="Group 57"/>
          <p:cNvGrpSpPr/>
          <p:nvPr/>
        </p:nvGrpSpPr>
        <p:grpSpPr>
          <a:xfrm>
            <a:off x="130004" y="914400"/>
            <a:ext cx="8940244" cy="3965956"/>
            <a:chOff x="130004" y="914400"/>
            <a:chExt cx="8940244" cy="3965956"/>
          </a:xfrm>
        </p:grpSpPr>
        <p:grpSp>
          <p:nvGrpSpPr>
            <p:cNvPr id="12" name="Group 56"/>
            <p:cNvGrpSpPr/>
            <p:nvPr/>
          </p:nvGrpSpPr>
          <p:grpSpPr>
            <a:xfrm>
              <a:off x="130004" y="1676400"/>
              <a:ext cx="8940244" cy="3203956"/>
              <a:chOff x="130004" y="1676400"/>
              <a:chExt cx="8940244" cy="3203956"/>
            </a:xfrm>
          </p:grpSpPr>
          <p:sp>
            <p:nvSpPr>
              <p:cNvPr id="56" name="Freeform 55"/>
              <p:cNvSpPr/>
              <p:nvPr/>
            </p:nvSpPr>
            <p:spPr bwMode="auto">
              <a:xfrm>
                <a:off x="140004" y="2180159"/>
                <a:ext cx="8930244" cy="2700197"/>
              </a:xfrm>
              <a:custGeom>
                <a:avLst/>
                <a:gdLst>
                  <a:gd name="connsiteX0" fmla="*/ 0 w 8930244"/>
                  <a:gd name="connsiteY0" fmla="*/ 1880137 h 2700197"/>
                  <a:gd name="connsiteX1" fmla="*/ 10000 w 8930244"/>
                  <a:gd name="connsiteY1" fmla="*/ 2700197 h 2700197"/>
                  <a:gd name="connsiteX2" fmla="*/ 8930244 w 8930244"/>
                  <a:gd name="connsiteY2" fmla="*/ 2690196 h 2700197"/>
                  <a:gd name="connsiteX3" fmla="*/ 8900243 w 8930244"/>
                  <a:gd name="connsiteY3" fmla="*/ 20001 h 2700197"/>
                  <a:gd name="connsiteX4" fmla="*/ 6440176 w 8930244"/>
                  <a:gd name="connsiteY4" fmla="*/ 0 h 2700197"/>
                  <a:gd name="connsiteX5" fmla="*/ 6420175 w 8930244"/>
                  <a:gd name="connsiteY5" fmla="*/ 570042 h 2700197"/>
                  <a:gd name="connsiteX6" fmla="*/ 3550097 w 8930244"/>
                  <a:gd name="connsiteY6" fmla="*/ 580042 h 2700197"/>
                  <a:gd name="connsiteX7" fmla="*/ 3530096 w 8930244"/>
                  <a:gd name="connsiteY7" fmla="*/ 1860136 h 2700197"/>
                  <a:gd name="connsiteX8" fmla="*/ 0 w 8930244"/>
                  <a:gd name="connsiteY8" fmla="*/ 1880137 h 270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30244" h="2700197">
                    <a:moveTo>
                      <a:pt x="0" y="1880137"/>
                    </a:moveTo>
                    <a:lnTo>
                      <a:pt x="10000" y="2700197"/>
                    </a:lnTo>
                    <a:lnTo>
                      <a:pt x="8930244" y="2690196"/>
                    </a:lnTo>
                    <a:lnTo>
                      <a:pt x="8900243" y="20001"/>
                    </a:lnTo>
                    <a:lnTo>
                      <a:pt x="6440176" y="0"/>
                    </a:lnTo>
                    <a:lnTo>
                      <a:pt x="6420175" y="570042"/>
                    </a:lnTo>
                    <a:lnTo>
                      <a:pt x="3550097" y="580042"/>
                    </a:lnTo>
                    <a:lnTo>
                      <a:pt x="3530096" y="1860136"/>
                    </a:lnTo>
                    <a:lnTo>
                      <a:pt x="0" y="1880137"/>
                    </a:lnTo>
                    <a:close/>
                  </a:path>
                </a:pathLst>
              </a:custGeom>
              <a:gradFill flip="none" rotWithShape="1">
                <a:gsLst>
                  <a:gs pos="0">
                    <a:schemeClr val="bg1">
                      <a:lumMod val="65000"/>
                    </a:schemeClr>
                  </a:gs>
                  <a:gs pos="100000">
                    <a:schemeClr val="bg1">
                      <a:lumMod val="85000"/>
                      <a:alpha val="25000"/>
                    </a:schemeClr>
                  </a:gs>
                  <a:gs pos="81000">
                    <a:schemeClr val="bg1">
                      <a:lumMod val="85000"/>
                      <a:alpha val="25000"/>
                    </a:schemeClr>
                  </a:gs>
                </a:gsLst>
                <a:lin ang="16200000" scaled="0"/>
                <a:tileRect/>
              </a:gradFill>
              <a:ln w="12700" cap="flat" cmpd="sng" algn="ctr">
                <a:solidFill>
                  <a:schemeClr val="bg1">
                    <a:lumMod val="50000"/>
                  </a:schemeClr>
                </a:solidFill>
                <a:prstDash val="solid"/>
                <a:round/>
                <a:headEnd type="none" w="sm" len="sm"/>
                <a:tailEnd type="none" w="sm" len="sm"/>
              </a:ln>
              <a:effectLst/>
            </p:spPr>
            <p:txBody>
              <a:bodyPr vert="horz" wrap="square" lIns="91440" tIns="45720" rIns="91440" bIns="45720" numCol="1" rtlCol="0" anchor="b" anchorCtr="0" compatLnSpc="1">
                <a:prstTxWarp prst="textNoShape">
                  <a:avLst/>
                </a:prstTxWarp>
              </a:bodyPr>
              <a:lstStyle/>
              <a:p>
                <a:r>
                  <a:rPr lang="en-US" sz="1800" b="1" dirty="0" smtClean="0"/>
                  <a:t>Provided </a:t>
                </a:r>
              </a:p>
              <a:p>
                <a:r>
                  <a:rPr lang="en-US" sz="1800" b="1" dirty="0" smtClean="0"/>
                  <a:t>as a </a:t>
                </a:r>
              </a:p>
              <a:p>
                <a:r>
                  <a:rPr lang="en-US" sz="1800" b="1" dirty="0" smtClean="0"/>
                  <a:t>Service</a:t>
                </a:r>
              </a:p>
            </p:txBody>
          </p:sp>
          <p:sp>
            <p:nvSpPr>
              <p:cNvPr id="55" name="Freeform 54"/>
              <p:cNvSpPr/>
              <p:nvPr/>
            </p:nvSpPr>
            <p:spPr bwMode="auto">
              <a:xfrm>
                <a:off x="130004" y="2070151"/>
                <a:ext cx="8920243" cy="1930141"/>
              </a:xfrm>
              <a:custGeom>
                <a:avLst/>
                <a:gdLst>
                  <a:gd name="connsiteX0" fmla="*/ 10000 w 8920243"/>
                  <a:gd name="connsiteY0" fmla="*/ 1930141 h 1930141"/>
                  <a:gd name="connsiteX1" fmla="*/ 0 w 8920243"/>
                  <a:gd name="connsiteY1" fmla="*/ 0 h 1930141"/>
                  <a:gd name="connsiteX2" fmla="*/ 8920243 w 8920243"/>
                  <a:gd name="connsiteY2" fmla="*/ 0 h 1930141"/>
                  <a:gd name="connsiteX3" fmla="*/ 8920243 w 8920243"/>
                  <a:gd name="connsiteY3" fmla="*/ 0 h 1930141"/>
                  <a:gd name="connsiteX4" fmla="*/ 8920243 w 8920243"/>
                  <a:gd name="connsiteY4" fmla="*/ 60004 h 1930141"/>
                  <a:gd name="connsiteX5" fmla="*/ 6390174 w 8920243"/>
                  <a:gd name="connsiteY5" fmla="*/ 50004 h 1930141"/>
                  <a:gd name="connsiteX6" fmla="*/ 6380174 w 8920243"/>
                  <a:gd name="connsiteY6" fmla="*/ 630046 h 1930141"/>
                  <a:gd name="connsiteX7" fmla="*/ 3500095 w 8920243"/>
                  <a:gd name="connsiteY7" fmla="*/ 630046 h 1930141"/>
                  <a:gd name="connsiteX8" fmla="*/ 3480095 w 8920243"/>
                  <a:gd name="connsiteY8" fmla="*/ 1920140 h 1930141"/>
                  <a:gd name="connsiteX9" fmla="*/ 10000 w 8920243"/>
                  <a:gd name="connsiteY9" fmla="*/ 1930141 h 193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20243" h="1930141">
                    <a:moveTo>
                      <a:pt x="10000" y="1930141"/>
                    </a:moveTo>
                    <a:cubicBezTo>
                      <a:pt x="6667" y="1286761"/>
                      <a:pt x="0" y="0"/>
                      <a:pt x="0" y="0"/>
                    </a:cubicBezTo>
                    <a:lnTo>
                      <a:pt x="8920243" y="0"/>
                    </a:lnTo>
                    <a:lnTo>
                      <a:pt x="8920243" y="0"/>
                    </a:lnTo>
                    <a:lnTo>
                      <a:pt x="8920243" y="60004"/>
                    </a:lnTo>
                    <a:lnTo>
                      <a:pt x="6390174" y="50004"/>
                    </a:lnTo>
                    <a:lnTo>
                      <a:pt x="6380174" y="630046"/>
                    </a:lnTo>
                    <a:lnTo>
                      <a:pt x="3500095" y="630046"/>
                    </a:lnTo>
                    <a:lnTo>
                      <a:pt x="3480095" y="1920140"/>
                    </a:lnTo>
                    <a:lnTo>
                      <a:pt x="10000" y="1930141"/>
                    </a:lnTo>
                    <a:close/>
                  </a:path>
                </a:pathLst>
              </a:custGeom>
              <a:gradFill>
                <a:gsLst>
                  <a:gs pos="0">
                    <a:schemeClr val="accent5">
                      <a:shade val="51000"/>
                      <a:satMod val="130000"/>
                    </a:schemeClr>
                  </a:gs>
                  <a:gs pos="80000">
                    <a:schemeClr val="bg1">
                      <a:lumMod val="85000"/>
                    </a:schemeClr>
                  </a:gs>
                  <a:gs pos="100000">
                    <a:schemeClr val="bg1">
                      <a:lumMod val="85000"/>
                    </a:schemeClr>
                  </a:gs>
                </a:gsLst>
                <a:lin ang="5400000" scaled="0"/>
              </a:gradFill>
              <a:ln>
                <a:solidFill>
                  <a:schemeClr val="bg1">
                    <a:lumMod val="50000"/>
                  </a:schemeClr>
                </a:solidFill>
                <a:headEnd type="none" w="sm" len="sm"/>
                <a:tailEnd type="none" w="sm" len="sm"/>
              </a:ln>
              <a:effec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r>
                  <a:rPr lang="en-US" sz="1800" b="1" dirty="0" smtClean="0">
                    <a:solidFill>
                      <a:srgbClr val="000000"/>
                    </a:solidFill>
                  </a:rPr>
                  <a:t>Provided </a:t>
                </a:r>
              </a:p>
              <a:p>
                <a:r>
                  <a:rPr lang="en-US" sz="1800" b="1" dirty="0" smtClean="0">
                    <a:solidFill>
                      <a:srgbClr val="000000"/>
                    </a:solidFill>
                  </a:rPr>
                  <a:t>by User, </a:t>
                </a:r>
              </a:p>
              <a:p>
                <a:r>
                  <a:rPr lang="en-US" sz="1800" b="1" dirty="0" smtClean="0">
                    <a:solidFill>
                      <a:srgbClr val="000000"/>
                    </a:solidFill>
                  </a:rPr>
                  <a:t>Admin, </a:t>
                </a:r>
              </a:p>
              <a:p>
                <a:r>
                  <a:rPr lang="en-US" sz="1800" b="1" dirty="0" smtClean="0">
                    <a:solidFill>
                      <a:srgbClr val="000000"/>
                    </a:solidFill>
                  </a:rPr>
                  <a:t>etc.</a:t>
                </a:r>
              </a:p>
            </p:txBody>
          </p:sp>
          <p:sp>
            <p:nvSpPr>
              <p:cNvPr id="48" name="Rectangle 47"/>
              <p:cNvSpPr/>
              <p:nvPr/>
            </p:nvSpPr>
            <p:spPr bwMode="auto">
              <a:xfrm>
                <a:off x="6934200" y="2286000"/>
                <a:ext cx="1905000" cy="1828800"/>
              </a:xfrm>
              <a:prstGeom prst="rect">
                <a:avLst/>
              </a:prstGeom>
              <a:solidFill>
                <a:srgbClr val="89FF18">
                  <a:alpha val="60000"/>
                </a:srgbClr>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b" anchorCtr="0" compatLnSpc="1">
                <a:prstTxWarp prst="textNoShape">
                  <a:avLst/>
                </a:prstTxWarp>
              </a:bodyPr>
              <a:lstStyle/>
              <a:p>
                <a:pPr marL="0" marR="0" indent="0" algn="ctr" defTabSz="914400" latinLnBrk="0">
                  <a:lnSpc>
                    <a:spcPct val="100000"/>
                  </a:lnSpc>
                  <a:buClrTx/>
                  <a:buSzTx/>
                  <a:buFontTx/>
                  <a:buNone/>
                  <a:tabLst/>
                  <a:defRPr/>
                </a:pPr>
                <a:r>
                  <a:rPr lang="en-US" sz="1200" b="1" kern="0" dirty="0" smtClean="0">
                    <a:solidFill>
                      <a:srgbClr val="000000"/>
                    </a:solidFill>
                    <a:latin typeface="+mn-lt"/>
                  </a:rPr>
                  <a:t>Virtual Machine (VM)</a:t>
                </a:r>
              </a:p>
            </p:txBody>
          </p:sp>
          <p:sp>
            <p:nvSpPr>
              <p:cNvPr id="49" name="Rectangle 48"/>
              <p:cNvSpPr/>
              <p:nvPr/>
            </p:nvSpPr>
            <p:spPr bwMode="auto">
              <a:xfrm>
                <a:off x="6934200" y="4114800"/>
                <a:ext cx="1905000" cy="228600"/>
              </a:xfrm>
              <a:prstGeom prst="rect">
                <a:avLst/>
              </a:prstGeom>
              <a:solidFill>
                <a:srgbClr val="89FF18"/>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defRPr/>
                </a:pPr>
                <a:r>
                  <a:rPr lang="en-US" sz="1400" b="1" kern="0" dirty="0" smtClean="0">
                    <a:solidFill>
                      <a:schemeClr val="tx1"/>
                    </a:solidFill>
                    <a:latin typeface="+mn-lt"/>
                  </a:rPr>
                  <a:t>Hypervisor</a:t>
                </a:r>
              </a:p>
            </p:txBody>
          </p:sp>
          <p:sp>
            <p:nvSpPr>
              <p:cNvPr id="35" name="Rectangle 34"/>
              <p:cNvSpPr/>
              <p:nvPr/>
            </p:nvSpPr>
            <p:spPr bwMode="auto">
              <a:xfrm>
                <a:off x="4191000" y="2133600"/>
                <a:ext cx="1905000" cy="1981200"/>
              </a:xfrm>
              <a:prstGeom prst="rect">
                <a:avLst/>
              </a:prstGeom>
              <a:solidFill>
                <a:srgbClr val="89FF18">
                  <a:alpha val="60000"/>
                </a:srgbClr>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b" anchorCtr="0" compatLnSpc="1">
                <a:prstTxWarp prst="textNoShape">
                  <a:avLst/>
                </a:prstTxWarp>
              </a:bodyPr>
              <a:lstStyle/>
              <a:p>
                <a:pPr marL="0" marR="0" indent="0" algn="ctr" defTabSz="914400" latinLnBrk="0">
                  <a:lnSpc>
                    <a:spcPct val="100000"/>
                  </a:lnSpc>
                  <a:buClrTx/>
                  <a:buSzTx/>
                  <a:buFontTx/>
                  <a:buNone/>
                  <a:tabLst/>
                  <a:defRPr/>
                </a:pPr>
                <a:r>
                  <a:rPr lang="en-US" sz="1200" b="1" kern="0" dirty="0" smtClean="0">
                    <a:solidFill>
                      <a:srgbClr val="000000"/>
                    </a:solidFill>
                    <a:latin typeface="+mn-lt"/>
                  </a:rPr>
                  <a:t>Virtual Machine (VM)</a:t>
                </a:r>
              </a:p>
            </p:txBody>
          </p:sp>
          <p:sp>
            <p:nvSpPr>
              <p:cNvPr id="42" name="Rectangle 41"/>
              <p:cNvSpPr/>
              <p:nvPr/>
            </p:nvSpPr>
            <p:spPr bwMode="auto">
              <a:xfrm>
                <a:off x="4191000" y="4114800"/>
                <a:ext cx="1905000" cy="228600"/>
              </a:xfrm>
              <a:prstGeom prst="rect">
                <a:avLst/>
              </a:prstGeom>
              <a:solidFill>
                <a:srgbClr val="89FF18"/>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defRPr/>
                </a:pPr>
                <a:r>
                  <a:rPr lang="en-US" sz="1400" b="1" kern="0" dirty="0" smtClean="0">
                    <a:solidFill>
                      <a:schemeClr val="tx1"/>
                    </a:solidFill>
                    <a:latin typeface="+mn-lt"/>
                  </a:rPr>
                  <a:t>Hypervisor</a:t>
                </a:r>
              </a:p>
            </p:txBody>
          </p:sp>
          <p:sp>
            <p:nvSpPr>
              <p:cNvPr id="10" name="Rectangle 9"/>
              <p:cNvSpPr/>
              <p:nvPr/>
            </p:nvSpPr>
            <p:spPr bwMode="auto">
              <a:xfrm>
                <a:off x="1447800" y="2133600"/>
                <a:ext cx="1905000" cy="1828800"/>
              </a:xfrm>
              <a:prstGeom prst="rect">
                <a:avLst/>
              </a:prstGeom>
              <a:solidFill>
                <a:srgbClr val="89FF18">
                  <a:alpha val="60000"/>
                </a:srgbClr>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b" anchorCtr="0" compatLnSpc="1">
                <a:prstTxWarp prst="textNoShape">
                  <a:avLst/>
                </a:prstTxWarp>
              </a:bodyPr>
              <a:lstStyle/>
              <a:p>
                <a:pPr marL="0" marR="0" indent="0" algn="ctr" defTabSz="914400" latinLnBrk="0">
                  <a:lnSpc>
                    <a:spcPct val="100000"/>
                  </a:lnSpc>
                  <a:buClrTx/>
                  <a:buSzTx/>
                  <a:buFontTx/>
                  <a:buNone/>
                  <a:tabLst/>
                  <a:defRPr/>
                </a:pPr>
                <a:r>
                  <a:rPr lang="en-US" sz="1200" b="1" kern="0" dirty="0" smtClean="0">
                    <a:solidFill>
                      <a:srgbClr val="000000"/>
                    </a:solidFill>
                    <a:latin typeface="+mn-lt"/>
                  </a:rPr>
                  <a:t>Virtual Machine (VM)</a:t>
                </a:r>
              </a:p>
            </p:txBody>
          </p:sp>
          <p:sp>
            <p:nvSpPr>
              <p:cNvPr id="4" name="Rounded Rectangle 3"/>
              <p:cNvSpPr/>
              <p:nvPr/>
            </p:nvSpPr>
            <p:spPr bwMode="auto">
              <a:xfrm>
                <a:off x="1447800" y="1676400"/>
                <a:ext cx="1905000" cy="304800"/>
              </a:xfrm>
              <a:prstGeom prst="roundRect">
                <a:avLst/>
              </a:prstGeom>
              <a:ln>
                <a:headEnd type="none" w="sm" len="sm"/>
                <a:tailEnd type="none" w="sm" len="sm"/>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Arial" charset="0"/>
                  </a:rPr>
                  <a:t>User(s</a:t>
                </a:r>
                <a:r>
                  <a:rPr kumimoji="0" lang="en-US" sz="1600" b="1" i="0" u="none" strike="noStrike" cap="none" normalizeH="0" baseline="0" dirty="0" smtClean="0">
                    <a:ln>
                      <a:noFill/>
                    </a:ln>
                    <a:solidFill>
                      <a:schemeClr val="tx1"/>
                    </a:solidFill>
                    <a:effectLst/>
                    <a:latin typeface="Arial" charset="0"/>
                  </a:rPr>
                  <a:t>)</a:t>
                </a:r>
              </a:p>
            </p:txBody>
          </p:sp>
          <p:sp>
            <p:nvSpPr>
              <p:cNvPr id="5" name="Rectangle 4"/>
              <p:cNvSpPr/>
              <p:nvPr/>
            </p:nvSpPr>
            <p:spPr bwMode="auto">
              <a:xfrm>
                <a:off x="1524000" y="2362200"/>
                <a:ext cx="1752600" cy="304800"/>
              </a:xfrm>
              <a:prstGeom prst="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latinLnBrk="0">
                  <a:lnSpc>
                    <a:spcPct val="100000"/>
                  </a:lnSpc>
                  <a:buClrTx/>
                  <a:buSzTx/>
                  <a:buFontTx/>
                  <a:buNone/>
                  <a:tabLst/>
                  <a:defRPr/>
                </a:pPr>
                <a:r>
                  <a:rPr lang="en-US" sz="1400" b="1" kern="0" dirty="0" smtClean="0">
                    <a:solidFill>
                      <a:srgbClr val="000000"/>
                    </a:solidFill>
                  </a:rPr>
                  <a:t>Applications</a:t>
                </a:r>
              </a:p>
            </p:txBody>
          </p:sp>
          <p:sp>
            <p:nvSpPr>
              <p:cNvPr id="6" name="Rectangle 5"/>
              <p:cNvSpPr/>
              <p:nvPr/>
            </p:nvSpPr>
            <p:spPr bwMode="auto">
              <a:xfrm>
                <a:off x="1524000" y="2819400"/>
                <a:ext cx="1752600" cy="457200"/>
              </a:xfrm>
              <a:prstGeom prst="rect">
                <a:avLst/>
              </a:prstGeom>
              <a:gradFill flip="none" rotWithShape="1">
                <a:gsLst>
                  <a:gs pos="0">
                    <a:srgbClr val="FF6600"/>
                  </a:gs>
                  <a:gs pos="87000">
                    <a:srgbClr val="FDB523"/>
                  </a:gs>
                  <a:gs pos="100000">
                    <a:srgbClr val="FDB523"/>
                  </a:gs>
                </a:gsLst>
                <a:lin ang="16200000" scaled="0"/>
                <a:tileRect/>
              </a:gra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defRPr/>
                </a:pPr>
                <a:r>
                  <a:rPr lang="en-US" sz="1400" b="1" kern="0" dirty="0" smtClean="0">
                    <a:solidFill>
                      <a:srgbClr val="000000"/>
                    </a:solidFill>
                    <a:latin typeface="+mn-lt"/>
                  </a:rPr>
                  <a:t>Libraries/</a:t>
                </a:r>
                <a:br>
                  <a:rPr lang="en-US" sz="1400" b="1" kern="0" dirty="0" smtClean="0">
                    <a:solidFill>
                      <a:srgbClr val="000000"/>
                    </a:solidFill>
                    <a:latin typeface="+mn-lt"/>
                  </a:rPr>
                </a:br>
                <a:r>
                  <a:rPr lang="en-US" sz="1400" b="1" kern="0" dirty="0" smtClean="0">
                    <a:solidFill>
                      <a:srgbClr val="000000"/>
                    </a:solidFill>
                    <a:latin typeface="+mn-lt"/>
                  </a:rPr>
                  <a:t>Frameworks</a:t>
                </a:r>
              </a:p>
            </p:txBody>
          </p:sp>
          <p:sp>
            <p:nvSpPr>
              <p:cNvPr id="7" name="Rectangle 6"/>
              <p:cNvSpPr/>
              <p:nvPr/>
            </p:nvSpPr>
            <p:spPr bwMode="auto">
              <a:xfrm>
                <a:off x="1524000" y="3276600"/>
                <a:ext cx="1752600" cy="381000"/>
              </a:xfrm>
              <a:prstGeom prst="rect">
                <a:avLst/>
              </a:prstGeom>
              <a:gradFill flip="none" rotWithShape="1">
                <a:gsLst>
                  <a:gs pos="0">
                    <a:srgbClr val="FF6600"/>
                  </a:gs>
                  <a:gs pos="87000">
                    <a:srgbClr val="FDB523"/>
                  </a:gs>
                  <a:gs pos="100000">
                    <a:srgbClr val="FDB523"/>
                  </a:gs>
                </a:gsLst>
                <a:lin ang="16200000" scaled="0"/>
                <a:tileRect/>
              </a:gra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latinLnBrk="0">
                  <a:lnSpc>
                    <a:spcPct val="100000"/>
                  </a:lnSpc>
                  <a:buClrTx/>
                  <a:buSzTx/>
                  <a:buFontTx/>
                  <a:buNone/>
                  <a:tabLst/>
                  <a:defRPr/>
                </a:pPr>
                <a:r>
                  <a:rPr lang="en-US" sz="1400" b="1" kern="0" dirty="0" smtClean="0">
                    <a:solidFill>
                      <a:srgbClr val="000000"/>
                    </a:solidFill>
                    <a:latin typeface="+mn-lt"/>
                  </a:rPr>
                  <a:t>Operating System</a:t>
                </a:r>
              </a:p>
            </p:txBody>
          </p:sp>
          <p:sp>
            <p:nvSpPr>
              <p:cNvPr id="8" name="Rectangle 7"/>
              <p:cNvSpPr/>
              <p:nvPr/>
            </p:nvSpPr>
            <p:spPr bwMode="auto">
              <a:xfrm>
                <a:off x="1447800" y="4114800"/>
                <a:ext cx="1905000" cy="228600"/>
              </a:xfrm>
              <a:prstGeom prst="rect">
                <a:avLst/>
              </a:prstGeom>
              <a:solidFill>
                <a:srgbClr val="89FF18"/>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defRPr/>
                </a:pPr>
                <a:r>
                  <a:rPr lang="en-US" sz="1400" b="1" kern="0" dirty="0" smtClean="0">
                    <a:solidFill>
                      <a:schemeClr val="tx1"/>
                    </a:solidFill>
                    <a:latin typeface="+mn-lt"/>
                  </a:rPr>
                  <a:t>Hypervisor</a:t>
                </a:r>
              </a:p>
            </p:txBody>
          </p:sp>
          <p:sp>
            <p:nvSpPr>
              <p:cNvPr id="9" name="Rectangle 8"/>
              <p:cNvSpPr/>
              <p:nvPr/>
            </p:nvSpPr>
            <p:spPr bwMode="auto">
              <a:xfrm>
                <a:off x="1524000" y="2133600"/>
                <a:ext cx="1752600" cy="228600"/>
              </a:xfrm>
              <a:prstGeom prst="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defRPr/>
                </a:pPr>
                <a:r>
                  <a:rPr lang="en-US" sz="1400" b="1" kern="0" dirty="0" smtClean="0">
                    <a:solidFill>
                      <a:srgbClr val="000000"/>
                    </a:solidFill>
                    <a:latin typeface="+mn-lt"/>
                  </a:rPr>
                  <a:t>User Interfaces</a:t>
                </a:r>
              </a:p>
            </p:txBody>
          </p:sp>
          <p:sp>
            <p:nvSpPr>
              <p:cNvPr id="11" name="Rectangle 10"/>
              <p:cNvSpPr/>
              <p:nvPr/>
            </p:nvSpPr>
            <p:spPr bwMode="auto">
              <a:xfrm>
                <a:off x="1447800" y="4343400"/>
                <a:ext cx="1905000" cy="381000"/>
              </a:xfrm>
              <a:prstGeom prst="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latinLnBrk="0">
                  <a:lnSpc>
                    <a:spcPct val="100000"/>
                  </a:lnSpc>
                  <a:buClrTx/>
                  <a:buSzTx/>
                  <a:buFontTx/>
                  <a:buNone/>
                  <a:tabLst/>
                  <a:defRPr/>
                </a:pPr>
                <a:r>
                  <a:rPr lang="en-US" sz="1400" b="1" kern="0" dirty="0" smtClean="0">
                    <a:solidFill>
                      <a:srgbClr val="000000"/>
                    </a:solidFill>
                  </a:rPr>
                  <a:t>Hardware</a:t>
                </a:r>
              </a:p>
            </p:txBody>
          </p:sp>
          <p:sp>
            <p:nvSpPr>
              <p:cNvPr id="20" name="Rectangle 19"/>
              <p:cNvSpPr/>
              <p:nvPr/>
            </p:nvSpPr>
            <p:spPr bwMode="auto">
              <a:xfrm>
                <a:off x="1524000" y="2667000"/>
                <a:ext cx="1752600" cy="152400"/>
              </a:xfrm>
              <a:prstGeom prst="rect">
                <a:avLst/>
              </a:prstGeom>
              <a:gradFill flip="none" rotWithShape="1">
                <a:gsLst>
                  <a:gs pos="0">
                    <a:srgbClr val="FF6600"/>
                  </a:gs>
                  <a:gs pos="87000">
                    <a:srgbClr val="FDB523"/>
                  </a:gs>
                  <a:gs pos="100000">
                    <a:srgbClr val="FDB523"/>
                  </a:gs>
                </a:gsLst>
                <a:lin ang="16200000" scaled="0"/>
                <a:tileRect/>
              </a:gra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latinLnBrk="0">
                  <a:lnSpc>
                    <a:spcPct val="100000"/>
                  </a:lnSpc>
                  <a:buClrTx/>
                  <a:buSzTx/>
                  <a:buFontTx/>
                  <a:buNone/>
                  <a:tabLst/>
                  <a:defRPr/>
                </a:pPr>
                <a:r>
                  <a:rPr lang="en-US" sz="1400" b="1" kern="0" dirty="0" smtClean="0">
                    <a:solidFill>
                      <a:srgbClr val="000000"/>
                    </a:solidFill>
                    <a:latin typeface="+mn-lt"/>
                  </a:rPr>
                  <a:t>APIs</a:t>
                </a:r>
              </a:p>
            </p:txBody>
          </p:sp>
          <p:sp>
            <p:nvSpPr>
              <p:cNvPr id="22" name="Rounded Rectangle 21"/>
              <p:cNvSpPr/>
              <p:nvPr/>
            </p:nvSpPr>
            <p:spPr bwMode="auto">
              <a:xfrm>
                <a:off x="4191000" y="1676400"/>
                <a:ext cx="1905000" cy="304800"/>
              </a:xfrm>
              <a:prstGeom prst="roundRect">
                <a:avLst/>
              </a:prstGeom>
              <a:ln>
                <a:headEnd type="none" w="sm" len="sm"/>
                <a:tailEnd type="none" w="sm" len="sm"/>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Arial" charset="0"/>
                  </a:rPr>
                  <a:t>User(s</a:t>
                </a:r>
                <a:r>
                  <a:rPr kumimoji="0" lang="en-US" sz="1600" b="1" i="0" u="none" strike="noStrike" cap="none" normalizeH="0" baseline="0" dirty="0" smtClean="0">
                    <a:ln>
                      <a:noFill/>
                    </a:ln>
                    <a:solidFill>
                      <a:schemeClr val="tx1"/>
                    </a:solidFill>
                    <a:effectLst/>
                    <a:latin typeface="Arial" charset="0"/>
                  </a:rPr>
                  <a:t>)</a:t>
                </a:r>
              </a:p>
            </p:txBody>
          </p:sp>
          <p:sp>
            <p:nvSpPr>
              <p:cNvPr id="23" name="Rectangle 22"/>
              <p:cNvSpPr/>
              <p:nvPr/>
            </p:nvSpPr>
            <p:spPr bwMode="auto">
              <a:xfrm>
                <a:off x="4267200" y="2362200"/>
                <a:ext cx="1752600" cy="304800"/>
              </a:xfrm>
              <a:prstGeom prst="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latinLnBrk="0">
                  <a:lnSpc>
                    <a:spcPct val="100000"/>
                  </a:lnSpc>
                  <a:buClrTx/>
                  <a:buSzTx/>
                  <a:buFontTx/>
                  <a:buNone/>
                  <a:tabLst/>
                  <a:defRPr/>
                </a:pPr>
                <a:r>
                  <a:rPr lang="en-US" sz="1400" b="1" kern="0" dirty="0" smtClean="0">
                    <a:solidFill>
                      <a:srgbClr val="000000"/>
                    </a:solidFill>
                  </a:rPr>
                  <a:t>Applications</a:t>
                </a:r>
              </a:p>
            </p:txBody>
          </p:sp>
          <p:sp>
            <p:nvSpPr>
              <p:cNvPr id="24" name="Rectangle 23"/>
              <p:cNvSpPr/>
              <p:nvPr/>
            </p:nvSpPr>
            <p:spPr bwMode="auto">
              <a:xfrm>
                <a:off x="4267200" y="2971800"/>
                <a:ext cx="1752600" cy="457200"/>
              </a:xfrm>
              <a:prstGeom prst="rect">
                <a:avLst/>
              </a:prstGeom>
              <a:gradFill flip="none" rotWithShape="1">
                <a:gsLst>
                  <a:gs pos="0">
                    <a:srgbClr val="FF6600"/>
                  </a:gs>
                  <a:gs pos="87000">
                    <a:srgbClr val="FDB523"/>
                  </a:gs>
                  <a:gs pos="100000">
                    <a:srgbClr val="FDB523"/>
                  </a:gs>
                </a:gsLst>
                <a:lin ang="16200000" scaled="0"/>
                <a:tileRect/>
              </a:gra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defRPr/>
                </a:pPr>
                <a:r>
                  <a:rPr lang="en-US" sz="1400" b="1" kern="0" dirty="0" smtClean="0">
                    <a:solidFill>
                      <a:srgbClr val="000000"/>
                    </a:solidFill>
                    <a:latin typeface="+mn-lt"/>
                  </a:rPr>
                  <a:t>Libraries/</a:t>
                </a:r>
                <a:br>
                  <a:rPr lang="en-US" sz="1400" b="1" kern="0" dirty="0" smtClean="0">
                    <a:solidFill>
                      <a:srgbClr val="000000"/>
                    </a:solidFill>
                    <a:latin typeface="+mn-lt"/>
                  </a:rPr>
                </a:br>
                <a:r>
                  <a:rPr lang="en-US" sz="1400" b="1" kern="0" dirty="0" smtClean="0">
                    <a:solidFill>
                      <a:srgbClr val="000000"/>
                    </a:solidFill>
                    <a:latin typeface="+mn-lt"/>
                  </a:rPr>
                  <a:t>Frameworks</a:t>
                </a:r>
              </a:p>
            </p:txBody>
          </p:sp>
          <p:sp>
            <p:nvSpPr>
              <p:cNvPr id="25" name="Rectangle 24"/>
              <p:cNvSpPr/>
              <p:nvPr/>
            </p:nvSpPr>
            <p:spPr bwMode="auto">
              <a:xfrm>
                <a:off x="4267200" y="3429000"/>
                <a:ext cx="1752600" cy="381000"/>
              </a:xfrm>
              <a:prstGeom prst="rect">
                <a:avLst/>
              </a:prstGeom>
              <a:gradFill flip="none" rotWithShape="1">
                <a:gsLst>
                  <a:gs pos="0">
                    <a:srgbClr val="FF6600"/>
                  </a:gs>
                  <a:gs pos="87000">
                    <a:srgbClr val="FDB523"/>
                  </a:gs>
                  <a:gs pos="100000">
                    <a:srgbClr val="FDB523"/>
                  </a:gs>
                </a:gsLst>
                <a:lin ang="16200000" scaled="0"/>
                <a:tileRect/>
              </a:gra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latinLnBrk="0">
                  <a:lnSpc>
                    <a:spcPct val="100000"/>
                  </a:lnSpc>
                  <a:buClrTx/>
                  <a:buSzTx/>
                  <a:buFontTx/>
                  <a:buNone/>
                  <a:tabLst/>
                  <a:defRPr/>
                </a:pPr>
                <a:r>
                  <a:rPr lang="en-US" sz="1400" b="1" kern="0" dirty="0" smtClean="0">
                    <a:solidFill>
                      <a:srgbClr val="000000"/>
                    </a:solidFill>
                    <a:latin typeface="+mn-lt"/>
                  </a:rPr>
                  <a:t>Operating System</a:t>
                </a:r>
              </a:p>
            </p:txBody>
          </p:sp>
          <p:sp>
            <p:nvSpPr>
              <p:cNvPr id="27" name="Rectangle 26"/>
              <p:cNvSpPr/>
              <p:nvPr/>
            </p:nvSpPr>
            <p:spPr bwMode="auto">
              <a:xfrm>
                <a:off x="4267200" y="2133600"/>
                <a:ext cx="1752600" cy="228600"/>
              </a:xfrm>
              <a:prstGeom prst="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defRPr/>
                </a:pPr>
                <a:r>
                  <a:rPr lang="en-US" sz="1400" b="1" kern="0" dirty="0" smtClean="0">
                    <a:solidFill>
                      <a:srgbClr val="000000"/>
                    </a:solidFill>
                    <a:latin typeface="+mn-lt"/>
                  </a:rPr>
                  <a:t>User Interfaces</a:t>
                </a:r>
              </a:p>
            </p:txBody>
          </p:sp>
          <p:sp>
            <p:nvSpPr>
              <p:cNvPr id="28" name="Rectangle 27"/>
              <p:cNvSpPr/>
              <p:nvPr/>
            </p:nvSpPr>
            <p:spPr bwMode="auto">
              <a:xfrm>
                <a:off x="4191000" y="4343400"/>
                <a:ext cx="1905000" cy="381000"/>
              </a:xfrm>
              <a:prstGeom prst="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latinLnBrk="0">
                  <a:lnSpc>
                    <a:spcPct val="100000"/>
                  </a:lnSpc>
                  <a:buClrTx/>
                  <a:buSzTx/>
                  <a:buFontTx/>
                  <a:buNone/>
                  <a:tabLst/>
                  <a:defRPr/>
                </a:pPr>
                <a:r>
                  <a:rPr lang="en-US" sz="1400" b="1" kern="0" dirty="0" smtClean="0">
                    <a:solidFill>
                      <a:srgbClr val="000000"/>
                    </a:solidFill>
                  </a:rPr>
                  <a:t>Hardware</a:t>
                </a:r>
              </a:p>
            </p:txBody>
          </p:sp>
          <p:sp>
            <p:nvSpPr>
              <p:cNvPr id="29" name="Rectangle 28"/>
              <p:cNvSpPr/>
              <p:nvPr/>
            </p:nvSpPr>
            <p:spPr bwMode="auto">
              <a:xfrm>
                <a:off x="4267200" y="2819400"/>
                <a:ext cx="1752600" cy="152400"/>
              </a:xfrm>
              <a:prstGeom prst="rect">
                <a:avLst/>
              </a:prstGeom>
              <a:gradFill flip="none" rotWithShape="1">
                <a:gsLst>
                  <a:gs pos="0">
                    <a:srgbClr val="FF6600"/>
                  </a:gs>
                  <a:gs pos="87000">
                    <a:srgbClr val="FDB523"/>
                  </a:gs>
                  <a:gs pos="100000">
                    <a:srgbClr val="FDB523"/>
                  </a:gs>
                </a:gsLst>
                <a:lin ang="16200000" scaled="0"/>
                <a:tileRect/>
              </a:gra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latinLnBrk="0">
                  <a:lnSpc>
                    <a:spcPct val="100000"/>
                  </a:lnSpc>
                  <a:buClrTx/>
                  <a:buSzTx/>
                  <a:buFontTx/>
                  <a:buNone/>
                  <a:tabLst/>
                  <a:defRPr/>
                </a:pPr>
                <a:r>
                  <a:rPr lang="en-US" sz="1400" b="1" kern="0" dirty="0" smtClean="0">
                    <a:solidFill>
                      <a:srgbClr val="000000"/>
                    </a:solidFill>
                    <a:latin typeface="+mn-lt"/>
                  </a:rPr>
                  <a:t>APIs</a:t>
                </a:r>
              </a:p>
            </p:txBody>
          </p:sp>
          <p:sp>
            <p:nvSpPr>
              <p:cNvPr id="31" name="Rounded Rectangle 30"/>
              <p:cNvSpPr/>
              <p:nvPr/>
            </p:nvSpPr>
            <p:spPr bwMode="auto">
              <a:xfrm>
                <a:off x="6934200" y="1676400"/>
                <a:ext cx="1905000" cy="304800"/>
              </a:xfrm>
              <a:prstGeom prst="roundRect">
                <a:avLst/>
              </a:prstGeom>
              <a:ln>
                <a:headEnd type="none" w="sm" len="sm"/>
                <a:tailEnd type="none" w="sm" len="sm"/>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Arial" charset="0"/>
                  </a:rPr>
                  <a:t>User(s</a:t>
                </a:r>
                <a:r>
                  <a:rPr kumimoji="0" lang="en-US" sz="1600" b="1" i="0" u="none" strike="noStrike" cap="none" normalizeH="0" baseline="0" dirty="0" smtClean="0">
                    <a:ln>
                      <a:noFill/>
                    </a:ln>
                    <a:solidFill>
                      <a:schemeClr val="tx1"/>
                    </a:solidFill>
                    <a:effectLst/>
                    <a:latin typeface="Arial" charset="0"/>
                  </a:rPr>
                  <a:t>)</a:t>
                </a:r>
              </a:p>
            </p:txBody>
          </p:sp>
          <p:sp>
            <p:nvSpPr>
              <p:cNvPr id="32" name="Rectangle 31"/>
              <p:cNvSpPr/>
              <p:nvPr/>
            </p:nvSpPr>
            <p:spPr bwMode="auto">
              <a:xfrm>
                <a:off x="7010400" y="2514600"/>
                <a:ext cx="1752600" cy="304800"/>
              </a:xfrm>
              <a:prstGeom prst="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latinLnBrk="0">
                  <a:lnSpc>
                    <a:spcPct val="100000"/>
                  </a:lnSpc>
                  <a:buClrTx/>
                  <a:buSzTx/>
                  <a:buFontTx/>
                  <a:buNone/>
                  <a:tabLst/>
                  <a:defRPr/>
                </a:pPr>
                <a:r>
                  <a:rPr lang="en-US" sz="1400" b="1" kern="0" dirty="0" smtClean="0">
                    <a:solidFill>
                      <a:srgbClr val="000000"/>
                    </a:solidFill>
                  </a:rPr>
                  <a:t>Applications</a:t>
                </a:r>
              </a:p>
            </p:txBody>
          </p:sp>
          <p:sp>
            <p:nvSpPr>
              <p:cNvPr id="33" name="Rectangle 32"/>
              <p:cNvSpPr/>
              <p:nvPr/>
            </p:nvSpPr>
            <p:spPr bwMode="auto">
              <a:xfrm>
                <a:off x="7010400" y="2971800"/>
                <a:ext cx="1752600" cy="457200"/>
              </a:xfrm>
              <a:prstGeom prst="rect">
                <a:avLst/>
              </a:prstGeom>
              <a:gradFill flip="none" rotWithShape="1">
                <a:gsLst>
                  <a:gs pos="0">
                    <a:srgbClr val="FF6600"/>
                  </a:gs>
                  <a:gs pos="87000">
                    <a:srgbClr val="FDB523"/>
                  </a:gs>
                  <a:gs pos="100000">
                    <a:srgbClr val="FDB523"/>
                  </a:gs>
                </a:gsLst>
                <a:lin ang="16200000" scaled="0"/>
                <a:tileRect/>
              </a:gra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defRPr/>
                </a:pPr>
                <a:r>
                  <a:rPr lang="en-US" sz="1400" b="1" kern="0" dirty="0" smtClean="0">
                    <a:solidFill>
                      <a:srgbClr val="000000"/>
                    </a:solidFill>
                    <a:latin typeface="+mn-lt"/>
                  </a:rPr>
                  <a:t>Libraries/</a:t>
                </a:r>
                <a:br>
                  <a:rPr lang="en-US" sz="1400" b="1" kern="0" dirty="0" smtClean="0">
                    <a:solidFill>
                      <a:srgbClr val="000000"/>
                    </a:solidFill>
                    <a:latin typeface="+mn-lt"/>
                  </a:rPr>
                </a:br>
                <a:r>
                  <a:rPr lang="en-US" sz="1400" b="1" kern="0" dirty="0" smtClean="0">
                    <a:solidFill>
                      <a:srgbClr val="000000"/>
                    </a:solidFill>
                    <a:latin typeface="+mn-lt"/>
                  </a:rPr>
                  <a:t>Frameworks</a:t>
                </a:r>
              </a:p>
            </p:txBody>
          </p:sp>
          <p:sp>
            <p:nvSpPr>
              <p:cNvPr id="34" name="Rectangle 33"/>
              <p:cNvSpPr/>
              <p:nvPr/>
            </p:nvSpPr>
            <p:spPr bwMode="auto">
              <a:xfrm>
                <a:off x="7010400" y="3429000"/>
                <a:ext cx="1752600" cy="381000"/>
              </a:xfrm>
              <a:prstGeom prst="rect">
                <a:avLst/>
              </a:prstGeom>
              <a:gradFill flip="none" rotWithShape="1">
                <a:gsLst>
                  <a:gs pos="0">
                    <a:srgbClr val="FF6600"/>
                  </a:gs>
                  <a:gs pos="87000">
                    <a:srgbClr val="FDB523"/>
                  </a:gs>
                  <a:gs pos="100000">
                    <a:srgbClr val="FDB523"/>
                  </a:gs>
                </a:gsLst>
                <a:lin ang="16200000" scaled="0"/>
                <a:tileRect/>
              </a:gra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latinLnBrk="0">
                  <a:lnSpc>
                    <a:spcPct val="100000"/>
                  </a:lnSpc>
                  <a:buClrTx/>
                  <a:buSzTx/>
                  <a:buFontTx/>
                  <a:buNone/>
                  <a:tabLst/>
                  <a:defRPr/>
                </a:pPr>
                <a:r>
                  <a:rPr lang="en-US" sz="1400" b="1" kern="0" dirty="0" smtClean="0">
                    <a:solidFill>
                      <a:srgbClr val="000000"/>
                    </a:solidFill>
                    <a:latin typeface="+mn-lt"/>
                  </a:rPr>
                  <a:t>Operating System</a:t>
                </a:r>
              </a:p>
            </p:txBody>
          </p:sp>
          <p:sp>
            <p:nvSpPr>
              <p:cNvPr id="36" name="Rectangle 35"/>
              <p:cNvSpPr/>
              <p:nvPr/>
            </p:nvSpPr>
            <p:spPr bwMode="auto">
              <a:xfrm>
                <a:off x="7010400" y="2286000"/>
                <a:ext cx="1752600" cy="228600"/>
              </a:xfrm>
              <a:prstGeom prst="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defRPr/>
                </a:pPr>
                <a:r>
                  <a:rPr lang="en-US" sz="1400" b="1" kern="0" dirty="0" smtClean="0">
                    <a:solidFill>
                      <a:srgbClr val="000000"/>
                    </a:solidFill>
                    <a:latin typeface="+mn-lt"/>
                  </a:rPr>
                  <a:t>User Interfaces</a:t>
                </a:r>
              </a:p>
            </p:txBody>
          </p:sp>
          <p:sp>
            <p:nvSpPr>
              <p:cNvPr id="37" name="Rectangle 36"/>
              <p:cNvSpPr/>
              <p:nvPr/>
            </p:nvSpPr>
            <p:spPr bwMode="auto">
              <a:xfrm>
                <a:off x="6934200" y="4343400"/>
                <a:ext cx="1905000" cy="381000"/>
              </a:xfrm>
              <a:prstGeom prst="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latinLnBrk="0">
                  <a:lnSpc>
                    <a:spcPct val="100000"/>
                  </a:lnSpc>
                  <a:buClrTx/>
                  <a:buSzTx/>
                  <a:buFontTx/>
                  <a:buNone/>
                  <a:tabLst/>
                  <a:defRPr/>
                </a:pPr>
                <a:r>
                  <a:rPr lang="en-US" sz="1400" b="1" kern="0" dirty="0" smtClean="0">
                    <a:solidFill>
                      <a:srgbClr val="000000"/>
                    </a:solidFill>
                  </a:rPr>
                  <a:t>Hardware</a:t>
                </a:r>
              </a:p>
            </p:txBody>
          </p:sp>
          <p:sp>
            <p:nvSpPr>
              <p:cNvPr id="38" name="Rectangle 37"/>
              <p:cNvSpPr/>
              <p:nvPr/>
            </p:nvSpPr>
            <p:spPr bwMode="auto">
              <a:xfrm>
                <a:off x="7010400" y="2819400"/>
                <a:ext cx="1752600" cy="152400"/>
              </a:xfrm>
              <a:prstGeom prst="rect">
                <a:avLst/>
              </a:prstGeom>
              <a:gradFill flip="none" rotWithShape="1">
                <a:gsLst>
                  <a:gs pos="0">
                    <a:srgbClr val="FF6600"/>
                  </a:gs>
                  <a:gs pos="87000">
                    <a:srgbClr val="FDB523"/>
                  </a:gs>
                  <a:gs pos="100000">
                    <a:srgbClr val="FDB523"/>
                  </a:gs>
                </a:gsLst>
                <a:lin ang="16200000" scaled="0"/>
                <a:tileRect/>
              </a:gra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latinLnBrk="0">
                  <a:lnSpc>
                    <a:spcPct val="100000"/>
                  </a:lnSpc>
                  <a:buClrTx/>
                  <a:buSzTx/>
                  <a:buFontTx/>
                  <a:buNone/>
                  <a:tabLst/>
                  <a:defRPr/>
                </a:pPr>
                <a:r>
                  <a:rPr lang="en-US" sz="1400" b="1" kern="0" dirty="0" smtClean="0">
                    <a:solidFill>
                      <a:srgbClr val="000000"/>
                    </a:solidFill>
                    <a:latin typeface="+mn-lt"/>
                  </a:rPr>
                  <a:t>APIs</a:t>
                </a:r>
              </a:p>
            </p:txBody>
          </p:sp>
        </p:grpSp>
        <p:sp>
          <p:nvSpPr>
            <p:cNvPr id="39" name="TextBox 38"/>
            <p:cNvSpPr txBox="1"/>
            <p:nvPr/>
          </p:nvSpPr>
          <p:spPr>
            <a:xfrm>
              <a:off x="1295400" y="914400"/>
              <a:ext cx="2209800" cy="646331"/>
            </a:xfrm>
            <a:prstGeom prst="rect">
              <a:avLst/>
            </a:prstGeom>
            <a:noFill/>
          </p:spPr>
          <p:txBody>
            <a:bodyPr wrap="square" rtlCol="0">
              <a:spAutoFit/>
            </a:bodyPr>
            <a:lstStyle/>
            <a:p>
              <a:pPr algn="ctr"/>
              <a:r>
                <a:rPr lang="en-US" sz="1800" b="1" dirty="0" smtClean="0"/>
                <a:t>Infrastructure as a Service (</a:t>
              </a:r>
              <a:r>
                <a:rPr lang="en-US" sz="1800" b="1" dirty="0" err="1" smtClean="0"/>
                <a:t>IaaS</a:t>
              </a:r>
              <a:r>
                <a:rPr lang="en-US" sz="1800" b="1" dirty="0" smtClean="0"/>
                <a:t>)</a:t>
              </a:r>
              <a:endParaRPr lang="en-US" sz="1800" b="1" dirty="0"/>
            </a:p>
          </p:txBody>
        </p:sp>
        <p:sp>
          <p:nvSpPr>
            <p:cNvPr id="40" name="TextBox 39"/>
            <p:cNvSpPr txBox="1"/>
            <p:nvPr/>
          </p:nvSpPr>
          <p:spPr>
            <a:xfrm>
              <a:off x="4191000" y="914400"/>
              <a:ext cx="1905000" cy="646331"/>
            </a:xfrm>
            <a:prstGeom prst="rect">
              <a:avLst/>
            </a:prstGeom>
            <a:noFill/>
          </p:spPr>
          <p:txBody>
            <a:bodyPr wrap="square" rtlCol="0">
              <a:spAutoFit/>
            </a:bodyPr>
            <a:lstStyle/>
            <a:p>
              <a:pPr algn="ctr"/>
              <a:r>
                <a:rPr lang="en-US" sz="1800" b="1" dirty="0" smtClean="0"/>
                <a:t>Platform as a Service (</a:t>
              </a:r>
              <a:r>
                <a:rPr lang="en-US" sz="1800" b="1" dirty="0" err="1" smtClean="0"/>
                <a:t>PaaS</a:t>
              </a:r>
              <a:r>
                <a:rPr lang="en-US" sz="1800" b="1" dirty="0" smtClean="0"/>
                <a:t>)</a:t>
              </a:r>
              <a:endParaRPr lang="en-US" sz="1800" b="1" dirty="0"/>
            </a:p>
          </p:txBody>
        </p:sp>
        <p:sp>
          <p:nvSpPr>
            <p:cNvPr id="41" name="TextBox 40"/>
            <p:cNvSpPr txBox="1"/>
            <p:nvPr/>
          </p:nvSpPr>
          <p:spPr>
            <a:xfrm>
              <a:off x="6934200" y="914400"/>
              <a:ext cx="1905000" cy="646331"/>
            </a:xfrm>
            <a:prstGeom prst="rect">
              <a:avLst/>
            </a:prstGeom>
            <a:noFill/>
          </p:spPr>
          <p:txBody>
            <a:bodyPr wrap="square" rtlCol="0">
              <a:spAutoFit/>
            </a:bodyPr>
            <a:lstStyle/>
            <a:p>
              <a:pPr algn="ctr"/>
              <a:r>
                <a:rPr lang="en-US" sz="1800" b="1" dirty="0" smtClean="0"/>
                <a:t>Software as a Service (</a:t>
              </a:r>
              <a:r>
                <a:rPr lang="en-US" sz="1800" b="1" dirty="0" err="1" smtClean="0"/>
                <a:t>SaaS</a:t>
              </a:r>
              <a:r>
                <a:rPr lang="en-US" sz="1800" b="1" dirty="0" smtClean="0"/>
                <a:t>)</a:t>
              </a:r>
              <a:endParaRPr lang="en-US" sz="1800" b="1" dirty="0"/>
            </a:p>
          </p:txBody>
        </p:sp>
      </p:grpSp>
      <p:sp>
        <p:nvSpPr>
          <p:cNvPr id="45" name="Rectangle 44"/>
          <p:cNvSpPr/>
          <p:nvPr/>
        </p:nvSpPr>
        <p:spPr bwMode="auto">
          <a:xfrm>
            <a:off x="1295400" y="4831440"/>
            <a:ext cx="2209800" cy="609600"/>
          </a:xfrm>
          <a:prstGeom prst="rect">
            <a:avLst/>
          </a:prstGeom>
          <a:solidFill>
            <a:srgbClr val="FFFF99"/>
          </a:solidFill>
          <a:ln>
            <a:solidFill>
              <a:srgbClr val="A19A00"/>
            </a:solidFill>
            <a:headEnd type="none" w="sm" len="sm"/>
            <a:tailEnd type="none" w="sm" len="sm"/>
          </a:ln>
          <a:effectLst>
            <a:outerShdw blurRad="50800" dist="38100" dir="2700000">
              <a:srgbClr val="000000">
                <a:alpha val="43000"/>
              </a:srgbClr>
            </a:outerShdw>
          </a:effec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Provide</a:t>
            </a:r>
            <a:r>
              <a:rPr kumimoji="0" lang="en-US" sz="1600" b="1" i="0" u="none" strike="noStrike" cap="none" normalizeH="0" dirty="0" smtClean="0">
                <a:ln>
                  <a:noFill/>
                </a:ln>
                <a:solidFill>
                  <a:schemeClr val="tx1"/>
                </a:solidFill>
                <a:effectLst/>
                <a:latin typeface="Arial" charset="0"/>
              </a:rPr>
              <a:t> hardware to </a:t>
            </a:r>
            <a:r>
              <a:rPr lang="en-US" sz="1600" b="1" dirty="0" smtClean="0"/>
              <a:t>execute </a:t>
            </a:r>
            <a:r>
              <a:rPr kumimoji="0" lang="en-US" sz="1600" b="1" i="0" u="none" strike="noStrike" cap="none" normalizeH="0" dirty="0" err="1" smtClean="0">
                <a:ln>
                  <a:noFill/>
                </a:ln>
                <a:solidFill>
                  <a:schemeClr val="tx1"/>
                </a:solidFill>
                <a:effectLst/>
                <a:latin typeface="Arial" charset="0"/>
              </a:rPr>
              <a:t>VMs</a:t>
            </a:r>
            <a:endParaRPr kumimoji="0" lang="en-US" sz="1600" b="1" i="0" u="none" strike="noStrike" cap="none" normalizeH="0" baseline="0" dirty="0" smtClean="0">
              <a:ln>
                <a:noFill/>
              </a:ln>
              <a:solidFill>
                <a:schemeClr val="tx1"/>
              </a:solidFill>
              <a:effectLst/>
              <a:latin typeface="Arial" charset="0"/>
            </a:endParaRPr>
          </a:p>
        </p:txBody>
      </p:sp>
      <p:sp>
        <p:nvSpPr>
          <p:cNvPr id="46" name="Rectangle 45"/>
          <p:cNvSpPr/>
          <p:nvPr/>
        </p:nvSpPr>
        <p:spPr bwMode="auto">
          <a:xfrm>
            <a:off x="4038600" y="4831440"/>
            <a:ext cx="2209800" cy="609600"/>
          </a:xfrm>
          <a:prstGeom prst="rect">
            <a:avLst/>
          </a:prstGeom>
          <a:solidFill>
            <a:srgbClr val="FFFF99"/>
          </a:solidFill>
          <a:ln>
            <a:solidFill>
              <a:srgbClr val="A19A00"/>
            </a:solidFill>
            <a:headEnd type="none" w="sm" len="sm"/>
            <a:tailEnd type="none" w="sm" len="sm"/>
          </a:ln>
          <a:effectLst>
            <a:outerShdw blurRad="50800" dist="38100" dir="2700000">
              <a:srgbClr val="000000">
                <a:alpha val="43000"/>
              </a:srgbClr>
            </a:outerShdw>
          </a:effec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Provide</a:t>
            </a:r>
            <a:r>
              <a:rPr kumimoji="0" lang="en-US" sz="1600" b="1" i="0" u="none" strike="noStrike" cap="none" normalizeH="0" dirty="0" smtClean="0">
                <a:ln>
                  <a:noFill/>
                </a:ln>
                <a:solidFill>
                  <a:schemeClr val="tx1"/>
                </a:solidFill>
                <a:effectLst/>
                <a:latin typeface="Arial" charset="0"/>
              </a:rPr>
              <a:t> </a:t>
            </a:r>
            <a:r>
              <a:rPr lang="en-US" sz="1600" b="1" dirty="0" smtClean="0"/>
              <a:t>software execution platform</a:t>
            </a:r>
            <a:endParaRPr kumimoji="0" lang="en-US" sz="1600" b="1" i="0" u="none" strike="noStrike" cap="none" normalizeH="0" baseline="0" dirty="0" smtClean="0">
              <a:ln>
                <a:noFill/>
              </a:ln>
              <a:solidFill>
                <a:schemeClr val="tx1"/>
              </a:solidFill>
              <a:effectLst/>
              <a:latin typeface="Arial" charset="0"/>
            </a:endParaRPr>
          </a:p>
        </p:txBody>
      </p:sp>
      <p:sp>
        <p:nvSpPr>
          <p:cNvPr id="47" name="Rectangle 46"/>
          <p:cNvSpPr/>
          <p:nvPr/>
        </p:nvSpPr>
        <p:spPr bwMode="auto">
          <a:xfrm>
            <a:off x="6781800" y="4831440"/>
            <a:ext cx="2209800" cy="609600"/>
          </a:xfrm>
          <a:prstGeom prst="rect">
            <a:avLst/>
          </a:prstGeom>
          <a:solidFill>
            <a:srgbClr val="FFFF99"/>
          </a:solidFill>
          <a:ln>
            <a:solidFill>
              <a:srgbClr val="A19A00"/>
            </a:solidFill>
            <a:headEnd type="none" w="sm" len="sm"/>
            <a:tailEnd type="none" w="sm" len="sm"/>
          </a:ln>
          <a:effectLst>
            <a:outerShdw blurRad="50800" dist="38100" dir="2700000">
              <a:srgbClr val="000000">
                <a:alpha val="43000"/>
              </a:srgbClr>
            </a:outerShdw>
          </a:effec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Provide</a:t>
            </a:r>
            <a:r>
              <a:rPr kumimoji="0" lang="en-US" sz="1600" b="1" i="0" u="none" strike="noStrike" cap="none" normalizeH="0" dirty="0" smtClean="0">
                <a:ln>
                  <a:noFill/>
                </a:ln>
                <a:solidFill>
                  <a:schemeClr val="tx1"/>
                </a:solidFill>
                <a:effectLst/>
                <a:latin typeface="Arial" charset="0"/>
              </a:rPr>
              <a:t> entire software </a:t>
            </a:r>
            <a:r>
              <a:rPr lang="en-US" sz="1600" b="1" dirty="0" smtClean="0"/>
              <a:t>application</a:t>
            </a:r>
            <a:endParaRPr kumimoji="0" lang="en-US" sz="1600" b="1" i="0" u="none" strike="noStrike" cap="none" normalizeH="0" baseline="0" dirty="0" smtClean="0">
              <a:ln>
                <a:noFill/>
              </a:ln>
              <a:solidFill>
                <a:schemeClr val="tx1"/>
              </a:solidFill>
              <a:effectLst/>
              <a:latin typeface="Arial" charset="0"/>
            </a:endParaRPr>
          </a:p>
        </p:txBody>
      </p:sp>
      <p:sp>
        <p:nvSpPr>
          <p:cNvPr id="50" name="Rounded Rectangle 49"/>
          <p:cNvSpPr/>
          <p:nvPr/>
        </p:nvSpPr>
        <p:spPr bwMode="auto">
          <a:xfrm>
            <a:off x="1828800" y="5562600"/>
            <a:ext cx="6400800" cy="685800"/>
          </a:xfrm>
          <a:prstGeom prst="round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342900" lvl="0" indent="-342900" algn="ctr" eaLnBrk="1" hangingPunct="1">
              <a:lnSpc>
                <a:spcPct val="90000"/>
              </a:lnSpc>
              <a:spcBef>
                <a:spcPct val="25000"/>
              </a:spcBef>
              <a:buSzPct val="125000"/>
              <a:defRPr/>
            </a:pPr>
            <a:r>
              <a:rPr lang="en-US" sz="2000" b="1" kern="0" dirty="0" smtClean="0"/>
              <a:t>Each service paradigm has different security</a:t>
            </a:r>
            <a:br>
              <a:rPr lang="en-US" sz="2000" b="1" kern="0" dirty="0" smtClean="0"/>
            </a:br>
            <a:r>
              <a:rPr lang="en-US" sz="2000" b="1" kern="0" dirty="0" smtClean="0"/>
              <a:t>and reliability implications</a:t>
            </a:r>
            <a:endParaRPr lang="en-US" sz="2000" b="1" kern="0" dirty="0"/>
          </a:p>
        </p:txBody>
      </p:sp>
    </p:spTree>
    <p:extLst>
      <p:ext uri="{BB962C8B-B14F-4D97-AF65-F5344CB8AC3E}">
        <p14:creationId xmlns:p14="http://schemas.microsoft.com/office/powerpoint/2010/main" xmlns="" val="11795907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bwMode="auto">
          <a:xfrm>
            <a:off x="124737" y="4989698"/>
            <a:ext cx="8946974" cy="1372167"/>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smtClean="0"/>
              <a:t>Cloud Computing Service Paradigms</a:t>
            </a:r>
            <a:endParaRPr lang="en-US" dirty="0"/>
          </a:p>
        </p:txBody>
      </p:sp>
      <p:sp>
        <p:nvSpPr>
          <p:cNvPr id="45" name="Rectangle 44"/>
          <p:cNvSpPr/>
          <p:nvPr/>
        </p:nvSpPr>
        <p:spPr bwMode="auto">
          <a:xfrm>
            <a:off x="1470480" y="5029200"/>
            <a:ext cx="2362200" cy="1295400"/>
          </a:xfrm>
          <a:prstGeom prst="rect">
            <a:avLst/>
          </a:prstGeom>
          <a:solidFill>
            <a:schemeClr val="bg1"/>
          </a:solidFill>
          <a:ln>
            <a:solidFill>
              <a:srgbClr val="000000"/>
            </a:solidFill>
            <a:headEnd type="none" w="sm" len="sm"/>
            <a:tailEnd type="none" w="sm" len="sm"/>
          </a:ln>
          <a:effec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r>
              <a:rPr lang="en-US" sz="1200" b="1" dirty="0" smtClean="0">
                <a:solidFill>
                  <a:schemeClr val="tx1"/>
                </a:solidFill>
                <a:latin typeface="Arial" charset="0"/>
              </a:rPr>
              <a:t>Amazon Elastic Compute Cloud (EC2), </a:t>
            </a:r>
            <a:r>
              <a:rPr lang="en-US" sz="1200" b="1" dirty="0" err="1" smtClean="0">
                <a:solidFill>
                  <a:schemeClr val="tx1"/>
                </a:solidFill>
                <a:latin typeface="Arial" charset="0"/>
              </a:rPr>
              <a:t>ITricity</a:t>
            </a:r>
            <a:r>
              <a:rPr lang="en-US" sz="1200" b="1" dirty="0" smtClean="0">
                <a:solidFill>
                  <a:schemeClr val="tx1"/>
                </a:solidFill>
                <a:latin typeface="Arial" charset="0"/>
              </a:rPr>
              <a:t>, </a:t>
            </a:r>
            <a:r>
              <a:rPr lang="en-US" sz="1200" b="1" dirty="0" err="1" smtClean="0">
                <a:solidFill>
                  <a:schemeClr val="tx1"/>
                </a:solidFill>
                <a:latin typeface="Arial" charset="0"/>
              </a:rPr>
              <a:t>Joyent</a:t>
            </a:r>
            <a:r>
              <a:rPr lang="en-US" sz="1200" b="1" dirty="0" smtClean="0">
                <a:solidFill>
                  <a:schemeClr val="tx1"/>
                </a:solidFill>
                <a:latin typeface="Arial" charset="0"/>
              </a:rPr>
              <a:t>, Rackspace, </a:t>
            </a:r>
            <a:r>
              <a:rPr lang="en-US" sz="1200" b="1" dirty="0" err="1" smtClean="0">
                <a:solidFill>
                  <a:schemeClr val="tx1"/>
                </a:solidFill>
                <a:latin typeface="Arial" charset="0"/>
              </a:rPr>
              <a:t>VMWare</a:t>
            </a:r>
            <a:r>
              <a:rPr lang="en-US" sz="1200" b="1" dirty="0" smtClean="0">
                <a:solidFill>
                  <a:schemeClr val="tx1"/>
                </a:solidFill>
                <a:latin typeface="Arial" charset="0"/>
              </a:rPr>
              <a:t> Cloud</a:t>
            </a:r>
          </a:p>
        </p:txBody>
      </p:sp>
      <p:sp>
        <p:nvSpPr>
          <p:cNvPr id="46" name="Rectangle 45"/>
          <p:cNvSpPr/>
          <p:nvPr/>
        </p:nvSpPr>
        <p:spPr bwMode="auto">
          <a:xfrm>
            <a:off x="4061280" y="5029200"/>
            <a:ext cx="2362200" cy="1295400"/>
          </a:xfrm>
          <a:prstGeom prst="rect">
            <a:avLst/>
          </a:prstGeom>
          <a:solidFill>
            <a:schemeClr val="bg1"/>
          </a:solidFill>
          <a:ln>
            <a:solidFill>
              <a:srgbClr val="000000"/>
            </a:solidFill>
            <a:headEnd type="none" w="sm" len="sm"/>
            <a:tailEnd type="none" w="sm" len="sm"/>
          </a:ln>
          <a:effec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r>
              <a:rPr lang="en-US" sz="1200" b="1" dirty="0" smtClean="0">
                <a:solidFill>
                  <a:schemeClr val="tx1"/>
                </a:solidFill>
                <a:latin typeface="Arial" charset="0"/>
              </a:rPr>
              <a:t>Amazon Web Services (AWS), Amazon Simple Storage Service (S3), Windows Azure, </a:t>
            </a:r>
            <a:r>
              <a:rPr lang="en-US" sz="1200" b="1" dirty="0" err="1" smtClean="0">
                <a:solidFill>
                  <a:schemeClr val="tx1"/>
                </a:solidFill>
                <a:latin typeface="Arial" charset="0"/>
              </a:rPr>
              <a:t>FaceBook</a:t>
            </a:r>
            <a:r>
              <a:rPr lang="en-US" sz="1200" b="1" dirty="0" smtClean="0">
                <a:solidFill>
                  <a:schemeClr val="tx1"/>
                </a:solidFill>
                <a:latin typeface="Arial" charset="0"/>
              </a:rPr>
              <a:t> Apps</a:t>
            </a:r>
          </a:p>
        </p:txBody>
      </p:sp>
      <p:sp>
        <p:nvSpPr>
          <p:cNvPr id="47" name="Rectangle 46"/>
          <p:cNvSpPr/>
          <p:nvPr/>
        </p:nvSpPr>
        <p:spPr bwMode="auto">
          <a:xfrm>
            <a:off x="6652080" y="5029200"/>
            <a:ext cx="2362200" cy="1295400"/>
          </a:xfrm>
          <a:prstGeom prst="rect">
            <a:avLst/>
          </a:prstGeom>
          <a:solidFill>
            <a:schemeClr val="bg1"/>
          </a:solidFill>
          <a:ln>
            <a:solidFill>
              <a:srgbClr val="000000"/>
            </a:solidFill>
            <a:headEnd type="none" w="sm" len="sm"/>
            <a:tailEnd type="none" w="sm" len="sm"/>
          </a:ln>
          <a:effec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chemeClr val="tx1"/>
                </a:solidFill>
                <a:effectLst/>
                <a:latin typeface="Arial" charset="0"/>
              </a:rPr>
              <a:t>SalesForce.com</a:t>
            </a:r>
            <a:r>
              <a:rPr kumimoji="0" lang="en-US" sz="1200" b="1" i="0" u="none" strike="noStrike" cap="none" normalizeH="0" baseline="0" dirty="0" smtClean="0">
                <a:ln>
                  <a:noFill/>
                </a:ln>
                <a:solidFill>
                  <a:schemeClr val="tx1"/>
                </a:solidFill>
                <a:effectLst/>
                <a:latin typeface="Arial" charset="0"/>
              </a:rPr>
              <a:t>, Google Apps, Gmail, Microsoft Suite 365,</a:t>
            </a:r>
            <a:r>
              <a:rPr kumimoji="0" lang="en-US" sz="1200" b="1" i="0" u="none" strike="noStrike" cap="none" normalizeH="0" dirty="0" smtClean="0">
                <a:ln>
                  <a:noFill/>
                </a:ln>
                <a:solidFill>
                  <a:schemeClr val="tx1"/>
                </a:solidFill>
                <a:effectLst/>
                <a:latin typeface="Arial" charset="0"/>
              </a:rPr>
              <a:t> </a:t>
            </a:r>
            <a:r>
              <a:rPr kumimoji="0" lang="en-US" sz="1200" b="1" i="0" u="none" strike="noStrike" cap="none" normalizeH="0" dirty="0" err="1" smtClean="0">
                <a:ln>
                  <a:noFill/>
                </a:ln>
                <a:solidFill>
                  <a:schemeClr val="tx1"/>
                </a:solidFill>
                <a:effectLst/>
                <a:latin typeface="Arial" charset="0"/>
              </a:rPr>
              <a:t>NetFlix</a:t>
            </a:r>
            <a:r>
              <a:rPr kumimoji="0" lang="en-US" sz="1200" b="1" i="0" u="none" strike="noStrike" cap="none" normalizeH="0" dirty="0" smtClean="0">
                <a:ln>
                  <a:noFill/>
                </a:ln>
                <a:solidFill>
                  <a:schemeClr val="tx1"/>
                </a:solidFill>
                <a:effectLst/>
                <a:latin typeface="Arial" charset="0"/>
              </a:rPr>
              <a:t> Streaming, </a:t>
            </a:r>
            <a:r>
              <a:rPr kumimoji="0" lang="en-US" sz="1200" b="1" i="0" u="none" strike="noStrike" cap="none" normalizeH="0" dirty="0" err="1" smtClean="0">
                <a:ln>
                  <a:noFill/>
                </a:ln>
                <a:solidFill>
                  <a:schemeClr val="tx1"/>
                </a:solidFill>
                <a:effectLst/>
                <a:latin typeface="Arial" charset="0"/>
              </a:rPr>
              <a:t>FaceBook</a:t>
            </a:r>
            <a:endParaRPr kumimoji="0" lang="en-US" sz="1200" b="1" i="0" u="none" strike="noStrike" cap="none" normalizeH="0" baseline="0" dirty="0" smtClean="0">
              <a:ln>
                <a:noFill/>
              </a:ln>
              <a:solidFill>
                <a:schemeClr val="tx1"/>
              </a:solidFill>
              <a:effectLst/>
              <a:latin typeface="Arial" charset="0"/>
            </a:endParaRPr>
          </a:p>
        </p:txBody>
      </p:sp>
      <p:sp>
        <p:nvSpPr>
          <p:cNvPr id="42" name="Rectangle 41"/>
          <p:cNvSpPr/>
          <p:nvPr/>
        </p:nvSpPr>
        <p:spPr bwMode="auto">
          <a:xfrm>
            <a:off x="175080" y="5029200"/>
            <a:ext cx="1143000" cy="1295400"/>
          </a:xfrm>
          <a:prstGeom prst="rect">
            <a:avLst/>
          </a:prstGeom>
          <a:solidFill>
            <a:schemeClr val="bg1"/>
          </a:solidFill>
          <a:ln>
            <a:solidFill>
              <a:srgbClr val="000000"/>
            </a:solidFill>
            <a:headEnd type="none" w="sm" len="sm"/>
            <a:tailEnd type="none" w="sm" len="sm"/>
          </a:ln>
          <a:effec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Utility Cloud</a:t>
            </a:r>
            <a:r>
              <a:rPr kumimoji="0" lang="en-US" sz="1600" b="1" i="0" u="none" strike="noStrike" cap="none" normalizeH="0" dirty="0" smtClean="0">
                <a:ln>
                  <a:noFill/>
                </a:ln>
                <a:solidFill>
                  <a:schemeClr val="tx1"/>
                </a:solidFill>
                <a:effectLst/>
                <a:latin typeface="Arial" charset="0"/>
              </a:rPr>
              <a:t> Examples</a:t>
            </a:r>
            <a:endParaRPr kumimoji="0" lang="en-US" sz="1600" b="1" i="0" u="none" strike="noStrike" cap="none" normalizeH="0" baseline="0" dirty="0" smtClean="0">
              <a:ln>
                <a:noFill/>
              </a:ln>
              <a:solidFill>
                <a:schemeClr val="tx1"/>
              </a:solidFill>
              <a:effectLst/>
              <a:latin typeface="Arial" charset="0"/>
            </a:endParaRPr>
          </a:p>
        </p:txBody>
      </p:sp>
      <p:pic>
        <p:nvPicPr>
          <p:cNvPr id="54" name="Picture 14" descr="windowsaz_h_web.jpg"/>
          <p:cNvPicPr>
            <a:picLocks noChangeAspect="1"/>
          </p:cNvPicPr>
          <p:nvPr/>
        </p:nvPicPr>
        <p:blipFill>
          <a:blip r:embed="rId3" cstate="print"/>
          <a:srcRect/>
          <a:stretch>
            <a:fillRect/>
          </a:stretch>
        </p:blipFill>
        <p:spPr bwMode="auto">
          <a:xfrm>
            <a:off x="4114800" y="6015487"/>
            <a:ext cx="1385887" cy="261488"/>
          </a:xfrm>
          <a:prstGeom prst="rect">
            <a:avLst/>
          </a:prstGeom>
          <a:noFill/>
          <a:ln w="9525">
            <a:noFill/>
            <a:miter lim="800000"/>
            <a:headEnd/>
            <a:tailEnd/>
          </a:ln>
        </p:spPr>
      </p:pic>
      <p:pic>
        <p:nvPicPr>
          <p:cNvPr id="49" name="Picture 48" descr="gmail-logo.jpg"/>
          <p:cNvPicPr>
            <a:picLocks noChangeAspect="1"/>
          </p:cNvPicPr>
          <p:nvPr/>
        </p:nvPicPr>
        <p:blipFill>
          <a:blip r:embed="rId4" cstate="print"/>
          <a:stretch>
            <a:fillRect/>
          </a:stretch>
        </p:blipFill>
        <p:spPr>
          <a:xfrm>
            <a:off x="6705600" y="5791200"/>
            <a:ext cx="647700" cy="267716"/>
          </a:xfrm>
          <a:prstGeom prst="rect">
            <a:avLst/>
          </a:prstGeom>
        </p:spPr>
      </p:pic>
      <p:pic>
        <p:nvPicPr>
          <p:cNvPr id="56" name="Picture 10" descr="images.jpeg"/>
          <p:cNvPicPr>
            <a:picLocks noChangeAspect="1"/>
          </p:cNvPicPr>
          <p:nvPr/>
        </p:nvPicPr>
        <p:blipFill>
          <a:blip r:embed="rId5" cstate="print"/>
          <a:srcRect t="16080" b="13890"/>
          <a:stretch>
            <a:fillRect/>
          </a:stretch>
        </p:blipFill>
        <p:spPr bwMode="auto">
          <a:xfrm>
            <a:off x="7035800" y="6019800"/>
            <a:ext cx="965200" cy="254592"/>
          </a:xfrm>
          <a:prstGeom prst="rect">
            <a:avLst/>
          </a:prstGeom>
          <a:noFill/>
          <a:ln w="9525">
            <a:noFill/>
            <a:miter lim="800000"/>
            <a:headEnd/>
            <a:tailEnd/>
          </a:ln>
        </p:spPr>
      </p:pic>
      <p:pic>
        <p:nvPicPr>
          <p:cNvPr id="58" name="Picture 13" descr="150x55.gif"/>
          <p:cNvPicPr>
            <a:picLocks noChangeAspect="1"/>
          </p:cNvPicPr>
          <p:nvPr/>
        </p:nvPicPr>
        <p:blipFill>
          <a:blip r:embed="rId6" cstate="print"/>
          <a:srcRect/>
          <a:stretch>
            <a:fillRect/>
          </a:stretch>
        </p:blipFill>
        <p:spPr bwMode="auto">
          <a:xfrm>
            <a:off x="8129688" y="6019799"/>
            <a:ext cx="785711" cy="288925"/>
          </a:xfrm>
          <a:prstGeom prst="rect">
            <a:avLst/>
          </a:prstGeom>
          <a:noFill/>
          <a:ln w="9525">
            <a:noFill/>
            <a:miter lim="800000"/>
            <a:headEnd/>
            <a:tailEnd/>
          </a:ln>
        </p:spPr>
      </p:pic>
      <p:pic>
        <p:nvPicPr>
          <p:cNvPr id="59" name="Picture 15" descr="salesforce_logo.jpg"/>
          <p:cNvPicPr>
            <a:picLocks noChangeAspect="1"/>
          </p:cNvPicPr>
          <p:nvPr/>
        </p:nvPicPr>
        <p:blipFill>
          <a:blip r:embed="rId7" cstate="print"/>
          <a:srcRect t="36629" b="33627"/>
          <a:stretch>
            <a:fillRect/>
          </a:stretch>
        </p:blipFill>
        <p:spPr bwMode="auto">
          <a:xfrm>
            <a:off x="7913687" y="5638800"/>
            <a:ext cx="1077913" cy="241323"/>
          </a:xfrm>
          <a:prstGeom prst="rect">
            <a:avLst/>
          </a:prstGeom>
          <a:noFill/>
          <a:ln w="9525">
            <a:noFill/>
            <a:miter lim="800000"/>
            <a:headEnd/>
            <a:tailEnd/>
          </a:ln>
        </p:spPr>
      </p:pic>
      <p:pic>
        <p:nvPicPr>
          <p:cNvPr id="61" name="Picture 17" descr="logo_iTricity_140.gif"/>
          <p:cNvPicPr>
            <a:picLocks noChangeAspect="1"/>
          </p:cNvPicPr>
          <p:nvPr/>
        </p:nvPicPr>
        <p:blipFill>
          <a:blip r:embed="rId8" cstate="print"/>
          <a:srcRect/>
          <a:stretch>
            <a:fillRect/>
          </a:stretch>
        </p:blipFill>
        <p:spPr bwMode="auto">
          <a:xfrm>
            <a:off x="1524000" y="5638800"/>
            <a:ext cx="917575" cy="320675"/>
          </a:xfrm>
          <a:prstGeom prst="rect">
            <a:avLst/>
          </a:prstGeom>
          <a:noFill/>
          <a:ln w="9525">
            <a:noFill/>
            <a:miter lim="800000"/>
            <a:headEnd/>
            <a:tailEnd/>
          </a:ln>
        </p:spPr>
      </p:pic>
      <p:pic>
        <p:nvPicPr>
          <p:cNvPr id="50" name="Picture 49" descr="images-1.jpeg"/>
          <p:cNvPicPr>
            <a:picLocks noChangeAspect="1"/>
          </p:cNvPicPr>
          <p:nvPr/>
        </p:nvPicPr>
        <p:blipFill>
          <a:blip r:embed="rId9" cstate="print"/>
          <a:stretch>
            <a:fillRect/>
          </a:stretch>
        </p:blipFill>
        <p:spPr>
          <a:xfrm>
            <a:off x="5848350" y="5977464"/>
            <a:ext cx="323850" cy="323850"/>
          </a:xfrm>
          <a:prstGeom prst="rect">
            <a:avLst/>
          </a:prstGeom>
        </p:spPr>
      </p:pic>
      <p:pic>
        <p:nvPicPr>
          <p:cNvPr id="51" name="Picture 50" descr="netflix_logo.png"/>
          <p:cNvPicPr>
            <a:picLocks noChangeAspect="1"/>
          </p:cNvPicPr>
          <p:nvPr/>
        </p:nvPicPr>
        <p:blipFill>
          <a:blip r:embed="rId10" cstate="print"/>
          <a:stretch>
            <a:fillRect/>
          </a:stretch>
        </p:blipFill>
        <p:spPr>
          <a:xfrm>
            <a:off x="8305800" y="5814878"/>
            <a:ext cx="666750" cy="207182"/>
          </a:xfrm>
          <a:prstGeom prst="rect">
            <a:avLst/>
          </a:prstGeom>
        </p:spPr>
      </p:pic>
      <p:pic>
        <p:nvPicPr>
          <p:cNvPr id="52" name="Picture 51" descr="logo-office-365.png"/>
          <p:cNvPicPr>
            <a:picLocks noChangeAspect="1"/>
          </p:cNvPicPr>
          <p:nvPr/>
        </p:nvPicPr>
        <p:blipFill>
          <a:blip r:embed="rId11" cstate="print"/>
          <a:stretch>
            <a:fillRect/>
          </a:stretch>
        </p:blipFill>
        <p:spPr>
          <a:xfrm>
            <a:off x="7395633" y="5810157"/>
            <a:ext cx="754949" cy="196943"/>
          </a:xfrm>
          <a:prstGeom prst="rect">
            <a:avLst/>
          </a:prstGeom>
        </p:spPr>
      </p:pic>
      <p:grpSp>
        <p:nvGrpSpPr>
          <p:cNvPr id="3" name="Group 61"/>
          <p:cNvGrpSpPr/>
          <p:nvPr/>
        </p:nvGrpSpPr>
        <p:grpSpPr>
          <a:xfrm>
            <a:off x="130004" y="914400"/>
            <a:ext cx="8940244" cy="3965956"/>
            <a:chOff x="130004" y="914400"/>
            <a:chExt cx="8940244" cy="3965956"/>
          </a:xfrm>
        </p:grpSpPr>
        <p:grpSp>
          <p:nvGrpSpPr>
            <p:cNvPr id="4" name="Group 56"/>
            <p:cNvGrpSpPr/>
            <p:nvPr/>
          </p:nvGrpSpPr>
          <p:grpSpPr>
            <a:xfrm>
              <a:off x="130004" y="1676400"/>
              <a:ext cx="8940244" cy="3203956"/>
              <a:chOff x="130004" y="1676400"/>
              <a:chExt cx="8940244" cy="3203956"/>
            </a:xfrm>
          </p:grpSpPr>
          <p:sp>
            <p:nvSpPr>
              <p:cNvPr id="67" name="Freeform 66"/>
              <p:cNvSpPr/>
              <p:nvPr/>
            </p:nvSpPr>
            <p:spPr bwMode="auto">
              <a:xfrm>
                <a:off x="140004" y="2180159"/>
                <a:ext cx="8930244" cy="2700197"/>
              </a:xfrm>
              <a:custGeom>
                <a:avLst/>
                <a:gdLst>
                  <a:gd name="connsiteX0" fmla="*/ 0 w 8930244"/>
                  <a:gd name="connsiteY0" fmla="*/ 1880137 h 2700197"/>
                  <a:gd name="connsiteX1" fmla="*/ 10000 w 8930244"/>
                  <a:gd name="connsiteY1" fmla="*/ 2700197 h 2700197"/>
                  <a:gd name="connsiteX2" fmla="*/ 8930244 w 8930244"/>
                  <a:gd name="connsiteY2" fmla="*/ 2690196 h 2700197"/>
                  <a:gd name="connsiteX3" fmla="*/ 8900243 w 8930244"/>
                  <a:gd name="connsiteY3" fmla="*/ 20001 h 2700197"/>
                  <a:gd name="connsiteX4" fmla="*/ 6440176 w 8930244"/>
                  <a:gd name="connsiteY4" fmla="*/ 0 h 2700197"/>
                  <a:gd name="connsiteX5" fmla="*/ 6420175 w 8930244"/>
                  <a:gd name="connsiteY5" fmla="*/ 570042 h 2700197"/>
                  <a:gd name="connsiteX6" fmla="*/ 3550097 w 8930244"/>
                  <a:gd name="connsiteY6" fmla="*/ 580042 h 2700197"/>
                  <a:gd name="connsiteX7" fmla="*/ 3530096 w 8930244"/>
                  <a:gd name="connsiteY7" fmla="*/ 1860136 h 2700197"/>
                  <a:gd name="connsiteX8" fmla="*/ 0 w 8930244"/>
                  <a:gd name="connsiteY8" fmla="*/ 1880137 h 270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30244" h="2700197">
                    <a:moveTo>
                      <a:pt x="0" y="1880137"/>
                    </a:moveTo>
                    <a:lnTo>
                      <a:pt x="10000" y="2700197"/>
                    </a:lnTo>
                    <a:lnTo>
                      <a:pt x="8930244" y="2690196"/>
                    </a:lnTo>
                    <a:lnTo>
                      <a:pt x="8900243" y="20001"/>
                    </a:lnTo>
                    <a:lnTo>
                      <a:pt x="6440176" y="0"/>
                    </a:lnTo>
                    <a:lnTo>
                      <a:pt x="6420175" y="570042"/>
                    </a:lnTo>
                    <a:lnTo>
                      <a:pt x="3550097" y="580042"/>
                    </a:lnTo>
                    <a:lnTo>
                      <a:pt x="3530096" y="1860136"/>
                    </a:lnTo>
                    <a:lnTo>
                      <a:pt x="0" y="1880137"/>
                    </a:lnTo>
                    <a:close/>
                  </a:path>
                </a:pathLst>
              </a:custGeom>
              <a:gradFill flip="none" rotWithShape="1">
                <a:gsLst>
                  <a:gs pos="0">
                    <a:schemeClr val="bg1">
                      <a:lumMod val="65000"/>
                    </a:schemeClr>
                  </a:gs>
                  <a:gs pos="100000">
                    <a:schemeClr val="bg1">
                      <a:lumMod val="85000"/>
                      <a:alpha val="25000"/>
                    </a:schemeClr>
                  </a:gs>
                  <a:gs pos="81000">
                    <a:schemeClr val="bg1">
                      <a:lumMod val="85000"/>
                      <a:alpha val="25000"/>
                    </a:schemeClr>
                  </a:gs>
                </a:gsLst>
                <a:lin ang="16200000" scaled="0"/>
                <a:tileRect/>
              </a:gradFill>
              <a:ln w="12700" cap="flat" cmpd="sng" algn="ctr">
                <a:solidFill>
                  <a:schemeClr val="bg1">
                    <a:lumMod val="50000"/>
                  </a:schemeClr>
                </a:solidFill>
                <a:prstDash val="solid"/>
                <a:round/>
                <a:headEnd type="none" w="sm" len="sm"/>
                <a:tailEnd type="none" w="sm" len="sm"/>
              </a:ln>
              <a:effectLst/>
            </p:spPr>
            <p:txBody>
              <a:bodyPr vert="horz" wrap="square" lIns="91440" tIns="45720" rIns="91440" bIns="45720" numCol="1" rtlCol="0" anchor="b" anchorCtr="0" compatLnSpc="1">
                <a:prstTxWarp prst="textNoShape">
                  <a:avLst/>
                </a:prstTxWarp>
              </a:bodyPr>
              <a:lstStyle/>
              <a:p>
                <a:r>
                  <a:rPr lang="en-US" sz="1800" b="1" dirty="0" smtClean="0"/>
                  <a:t>Provided </a:t>
                </a:r>
              </a:p>
              <a:p>
                <a:r>
                  <a:rPr lang="en-US" sz="1800" b="1" dirty="0" smtClean="0"/>
                  <a:t>as a </a:t>
                </a:r>
              </a:p>
              <a:p>
                <a:r>
                  <a:rPr lang="en-US" sz="1800" b="1" dirty="0" smtClean="0"/>
                  <a:t>Service</a:t>
                </a:r>
              </a:p>
            </p:txBody>
          </p:sp>
          <p:sp>
            <p:nvSpPr>
              <p:cNvPr id="68" name="Freeform 67"/>
              <p:cNvSpPr/>
              <p:nvPr/>
            </p:nvSpPr>
            <p:spPr bwMode="auto">
              <a:xfrm>
                <a:off x="130004" y="2070151"/>
                <a:ext cx="8920243" cy="1930141"/>
              </a:xfrm>
              <a:custGeom>
                <a:avLst/>
                <a:gdLst>
                  <a:gd name="connsiteX0" fmla="*/ 10000 w 8920243"/>
                  <a:gd name="connsiteY0" fmla="*/ 1930141 h 1930141"/>
                  <a:gd name="connsiteX1" fmla="*/ 0 w 8920243"/>
                  <a:gd name="connsiteY1" fmla="*/ 0 h 1930141"/>
                  <a:gd name="connsiteX2" fmla="*/ 8920243 w 8920243"/>
                  <a:gd name="connsiteY2" fmla="*/ 0 h 1930141"/>
                  <a:gd name="connsiteX3" fmla="*/ 8920243 w 8920243"/>
                  <a:gd name="connsiteY3" fmla="*/ 0 h 1930141"/>
                  <a:gd name="connsiteX4" fmla="*/ 8920243 w 8920243"/>
                  <a:gd name="connsiteY4" fmla="*/ 60004 h 1930141"/>
                  <a:gd name="connsiteX5" fmla="*/ 6390174 w 8920243"/>
                  <a:gd name="connsiteY5" fmla="*/ 50004 h 1930141"/>
                  <a:gd name="connsiteX6" fmla="*/ 6380174 w 8920243"/>
                  <a:gd name="connsiteY6" fmla="*/ 630046 h 1930141"/>
                  <a:gd name="connsiteX7" fmla="*/ 3500095 w 8920243"/>
                  <a:gd name="connsiteY7" fmla="*/ 630046 h 1930141"/>
                  <a:gd name="connsiteX8" fmla="*/ 3480095 w 8920243"/>
                  <a:gd name="connsiteY8" fmla="*/ 1920140 h 1930141"/>
                  <a:gd name="connsiteX9" fmla="*/ 10000 w 8920243"/>
                  <a:gd name="connsiteY9" fmla="*/ 1930141 h 193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20243" h="1930141">
                    <a:moveTo>
                      <a:pt x="10000" y="1930141"/>
                    </a:moveTo>
                    <a:cubicBezTo>
                      <a:pt x="6667" y="1286761"/>
                      <a:pt x="0" y="0"/>
                      <a:pt x="0" y="0"/>
                    </a:cubicBezTo>
                    <a:lnTo>
                      <a:pt x="8920243" y="0"/>
                    </a:lnTo>
                    <a:lnTo>
                      <a:pt x="8920243" y="0"/>
                    </a:lnTo>
                    <a:lnTo>
                      <a:pt x="8920243" y="60004"/>
                    </a:lnTo>
                    <a:lnTo>
                      <a:pt x="6390174" y="50004"/>
                    </a:lnTo>
                    <a:lnTo>
                      <a:pt x="6380174" y="630046"/>
                    </a:lnTo>
                    <a:lnTo>
                      <a:pt x="3500095" y="630046"/>
                    </a:lnTo>
                    <a:lnTo>
                      <a:pt x="3480095" y="1920140"/>
                    </a:lnTo>
                    <a:lnTo>
                      <a:pt x="10000" y="1930141"/>
                    </a:lnTo>
                    <a:close/>
                  </a:path>
                </a:pathLst>
              </a:custGeom>
              <a:gradFill>
                <a:gsLst>
                  <a:gs pos="0">
                    <a:schemeClr val="accent5">
                      <a:shade val="51000"/>
                      <a:satMod val="130000"/>
                    </a:schemeClr>
                  </a:gs>
                  <a:gs pos="80000">
                    <a:schemeClr val="bg1">
                      <a:lumMod val="85000"/>
                    </a:schemeClr>
                  </a:gs>
                  <a:gs pos="100000">
                    <a:schemeClr val="bg1">
                      <a:lumMod val="85000"/>
                    </a:schemeClr>
                  </a:gs>
                </a:gsLst>
                <a:lin ang="5400000" scaled="0"/>
              </a:gradFill>
              <a:ln>
                <a:solidFill>
                  <a:schemeClr val="bg1">
                    <a:lumMod val="50000"/>
                  </a:schemeClr>
                </a:solidFill>
                <a:headEnd type="none" w="sm" len="sm"/>
                <a:tailEnd type="none" w="sm" len="sm"/>
              </a:ln>
              <a:effec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r>
                  <a:rPr lang="en-US" sz="1800" b="1" dirty="0" smtClean="0">
                    <a:solidFill>
                      <a:srgbClr val="000000"/>
                    </a:solidFill>
                  </a:rPr>
                  <a:t>Provided </a:t>
                </a:r>
              </a:p>
              <a:p>
                <a:r>
                  <a:rPr lang="en-US" sz="1800" b="1" dirty="0" smtClean="0">
                    <a:solidFill>
                      <a:srgbClr val="000000"/>
                    </a:solidFill>
                  </a:rPr>
                  <a:t>by User, </a:t>
                </a:r>
              </a:p>
              <a:p>
                <a:r>
                  <a:rPr lang="en-US" sz="1800" b="1" dirty="0" smtClean="0">
                    <a:solidFill>
                      <a:srgbClr val="000000"/>
                    </a:solidFill>
                  </a:rPr>
                  <a:t>Admin, </a:t>
                </a:r>
              </a:p>
              <a:p>
                <a:r>
                  <a:rPr lang="en-US" sz="1800" b="1" dirty="0" smtClean="0">
                    <a:solidFill>
                      <a:srgbClr val="000000"/>
                    </a:solidFill>
                  </a:rPr>
                  <a:t>etc.</a:t>
                </a:r>
              </a:p>
            </p:txBody>
          </p:sp>
          <p:sp>
            <p:nvSpPr>
              <p:cNvPr id="69" name="Rectangle 68"/>
              <p:cNvSpPr/>
              <p:nvPr/>
            </p:nvSpPr>
            <p:spPr bwMode="auto">
              <a:xfrm>
                <a:off x="6934200" y="2286000"/>
                <a:ext cx="1905000" cy="1828800"/>
              </a:xfrm>
              <a:prstGeom prst="rect">
                <a:avLst/>
              </a:prstGeom>
              <a:solidFill>
                <a:srgbClr val="89FF18">
                  <a:alpha val="60000"/>
                </a:srgbClr>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b" anchorCtr="0" compatLnSpc="1">
                <a:prstTxWarp prst="textNoShape">
                  <a:avLst/>
                </a:prstTxWarp>
              </a:bodyPr>
              <a:lstStyle/>
              <a:p>
                <a:pPr marL="0" marR="0" indent="0" algn="ctr" defTabSz="914400" latinLnBrk="0">
                  <a:lnSpc>
                    <a:spcPct val="100000"/>
                  </a:lnSpc>
                  <a:buClrTx/>
                  <a:buSzTx/>
                  <a:buFontTx/>
                  <a:buNone/>
                  <a:tabLst/>
                  <a:defRPr/>
                </a:pPr>
                <a:r>
                  <a:rPr lang="en-US" sz="1200" b="1" kern="0" dirty="0" smtClean="0">
                    <a:solidFill>
                      <a:srgbClr val="000000"/>
                    </a:solidFill>
                    <a:latin typeface="+mn-lt"/>
                  </a:rPr>
                  <a:t>Virtual Machine (VM)</a:t>
                </a:r>
              </a:p>
            </p:txBody>
          </p:sp>
          <p:sp>
            <p:nvSpPr>
              <p:cNvPr id="70" name="Rectangle 69"/>
              <p:cNvSpPr/>
              <p:nvPr/>
            </p:nvSpPr>
            <p:spPr bwMode="auto">
              <a:xfrm>
                <a:off x="6934200" y="4114800"/>
                <a:ext cx="1905000" cy="228600"/>
              </a:xfrm>
              <a:prstGeom prst="rect">
                <a:avLst/>
              </a:prstGeom>
              <a:solidFill>
                <a:srgbClr val="89FF18"/>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defRPr/>
                </a:pPr>
                <a:r>
                  <a:rPr lang="en-US" sz="1400" b="1" kern="0" dirty="0" smtClean="0">
                    <a:solidFill>
                      <a:schemeClr val="tx1"/>
                    </a:solidFill>
                    <a:latin typeface="+mn-lt"/>
                  </a:rPr>
                  <a:t>Hypervisor</a:t>
                </a:r>
              </a:p>
            </p:txBody>
          </p:sp>
          <p:sp>
            <p:nvSpPr>
              <p:cNvPr id="71" name="Rectangle 70"/>
              <p:cNvSpPr/>
              <p:nvPr/>
            </p:nvSpPr>
            <p:spPr bwMode="auto">
              <a:xfrm>
                <a:off x="4191000" y="2133600"/>
                <a:ext cx="1905000" cy="1981200"/>
              </a:xfrm>
              <a:prstGeom prst="rect">
                <a:avLst/>
              </a:prstGeom>
              <a:solidFill>
                <a:srgbClr val="89FF18">
                  <a:alpha val="60000"/>
                </a:srgbClr>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b" anchorCtr="0" compatLnSpc="1">
                <a:prstTxWarp prst="textNoShape">
                  <a:avLst/>
                </a:prstTxWarp>
              </a:bodyPr>
              <a:lstStyle/>
              <a:p>
                <a:pPr marL="0" marR="0" indent="0" algn="ctr" defTabSz="914400" latinLnBrk="0">
                  <a:lnSpc>
                    <a:spcPct val="100000"/>
                  </a:lnSpc>
                  <a:buClrTx/>
                  <a:buSzTx/>
                  <a:buFontTx/>
                  <a:buNone/>
                  <a:tabLst/>
                  <a:defRPr/>
                </a:pPr>
                <a:r>
                  <a:rPr lang="en-US" sz="1200" b="1" kern="0" dirty="0" smtClean="0">
                    <a:solidFill>
                      <a:srgbClr val="000000"/>
                    </a:solidFill>
                    <a:latin typeface="+mn-lt"/>
                  </a:rPr>
                  <a:t>Virtual Machine (VM)</a:t>
                </a:r>
              </a:p>
            </p:txBody>
          </p:sp>
          <p:sp>
            <p:nvSpPr>
              <p:cNvPr id="72" name="Rectangle 71"/>
              <p:cNvSpPr/>
              <p:nvPr/>
            </p:nvSpPr>
            <p:spPr bwMode="auto">
              <a:xfrm>
                <a:off x="4191000" y="4114800"/>
                <a:ext cx="1905000" cy="228600"/>
              </a:xfrm>
              <a:prstGeom prst="rect">
                <a:avLst/>
              </a:prstGeom>
              <a:solidFill>
                <a:srgbClr val="89FF18"/>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defRPr/>
                </a:pPr>
                <a:r>
                  <a:rPr lang="en-US" sz="1400" b="1" kern="0" dirty="0" smtClean="0">
                    <a:solidFill>
                      <a:schemeClr val="tx1"/>
                    </a:solidFill>
                    <a:latin typeface="+mn-lt"/>
                  </a:rPr>
                  <a:t>Hypervisor</a:t>
                </a:r>
              </a:p>
            </p:txBody>
          </p:sp>
          <p:sp>
            <p:nvSpPr>
              <p:cNvPr id="73" name="Rectangle 72"/>
              <p:cNvSpPr/>
              <p:nvPr/>
            </p:nvSpPr>
            <p:spPr bwMode="auto">
              <a:xfrm>
                <a:off x="1447800" y="2133600"/>
                <a:ext cx="1905000" cy="1828800"/>
              </a:xfrm>
              <a:prstGeom prst="rect">
                <a:avLst/>
              </a:prstGeom>
              <a:solidFill>
                <a:srgbClr val="89FF18">
                  <a:alpha val="60000"/>
                </a:srgbClr>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b" anchorCtr="0" compatLnSpc="1">
                <a:prstTxWarp prst="textNoShape">
                  <a:avLst/>
                </a:prstTxWarp>
              </a:bodyPr>
              <a:lstStyle/>
              <a:p>
                <a:pPr marL="0" marR="0" indent="0" algn="ctr" defTabSz="914400" latinLnBrk="0">
                  <a:lnSpc>
                    <a:spcPct val="100000"/>
                  </a:lnSpc>
                  <a:buClrTx/>
                  <a:buSzTx/>
                  <a:buFontTx/>
                  <a:buNone/>
                  <a:tabLst/>
                  <a:defRPr/>
                </a:pPr>
                <a:r>
                  <a:rPr lang="en-US" sz="1200" b="1" kern="0" dirty="0" smtClean="0">
                    <a:solidFill>
                      <a:srgbClr val="000000"/>
                    </a:solidFill>
                    <a:latin typeface="+mn-lt"/>
                  </a:rPr>
                  <a:t>Virtual Machine (VM)</a:t>
                </a:r>
              </a:p>
            </p:txBody>
          </p:sp>
          <p:sp>
            <p:nvSpPr>
              <p:cNvPr id="74" name="Rounded Rectangle 73"/>
              <p:cNvSpPr/>
              <p:nvPr/>
            </p:nvSpPr>
            <p:spPr bwMode="auto">
              <a:xfrm>
                <a:off x="1447800" y="1676400"/>
                <a:ext cx="1905000" cy="304800"/>
              </a:xfrm>
              <a:prstGeom prst="roundRect">
                <a:avLst/>
              </a:prstGeom>
              <a:ln>
                <a:headEnd type="none" w="sm" len="sm"/>
                <a:tailEnd type="none" w="sm" len="sm"/>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Arial" charset="0"/>
                  </a:rPr>
                  <a:t>User(s</a:t>
                </a:r>
                <a:r>
                  <a:rPr kumimoji="0" lang="en-US" sz="1600" b="1" i="0" u="none" strike="noStrike" cap="none" normalizeH="0" baseline="0" dirty="0" smtClean="0">
                    <a:ln>
                      <a:noFill/>
                    </a:ln>
                    <a:solidFill>
                      <a:schemeClr val="tx1"/>
                    </a:solidFill>
                    <a:effectLst/>
                    <a:latin typeface="Arial" charset="0"/>
                  </a:rPr>
                  <a:t>)</a:t>
                </a:r>
              </a:p>
            </p:txBody>
          </p:sp>
          <p:sp>
            <p:nvSpPr>
              <p:cNvPr id="75" name="Rectangle 74"/>
              <p:cNvSpPr/>
              <p:nvPr/>
            </p:nvSpPr>
            <p:spPr bwMode="auto">
              <a:xfrm>
                <a:off x="1524000" y="2362200"/>
                <a:ext cx="1752600" cy="304800"/>
              </a:xfrm>
              <a:prstGeom prst="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latinLnBrk="0">
                  <a:lnSpc>
                    <a:spcPct val="100000"/>
                  </a:lnSpc>
                  <a:buClrTx/>
                  <a:buSzTx/>
                  <a:buFontTx/>
                  <a:buNone/>
                  <a:tabLst/>
                  <a:defRPr/>
                </a:pPr>
                <a:r>
                  <a:rPr lang="en-US" sz="1400" b="1" kern="0" dirty="0" smtClean="0">
                    <a:solidFill>
                      <a:srgbClr val="000000"/>
                    </a:solidFill>
                  </a:rPr>
                  <a:t>Applications</a:t>
                </a:r>
              </a:p>
            </p:txBody>
          </p:sp>
          <p:sp>
            <p:nvSpPr>
              <p:cNvPr id="76" name="Rectangle 75"/>
              <p:cNvSpPr/>
              <p:nvPr/>
            </p:nvSpPr>
            <p:spPr bwMode="auto">
              <a:xfrm>
                <a:off x="1524000" y="2819400"/>
                <a:ext cx="1752600" cy="457200"/>
              </a:xfrm>
              <a:prstGeom prst="rect">
                <a:avLst/>
              </a:prstGeom>
              <a:gradFill flip="none" rotWithShape="1">
                <a:gsLst>
                  <a:gs pos="0">
                    <a:srgbClr val="FF6600"/>
                  </a:gs>
                  <a:gs pos="87000">
                    <a:srgbClr val="FDB523"/>
                  </a:gs>
                  <a:gs pos="100000">
                    <a:srgbClr val="FDB523"/>
                  </a:gs>
                </a:gsLst>
                <a:lin ang="16200000" scaled="0"/>
                <a:tileRect/>
              </a:gra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defRPr/>
                </a:pPr>
                <a:r>
                  <a:rPr lang="en-US" sz="1400" b="1" kern="0" dirty="0" smtClean="0">
                    <a:solidFill>
                      <a:srgbClr val="000000"/>
                    </a:solidFill>
                    <a:latin typeface="+mn-lt"/>
                  </a:rPr>
                  <a:t>Libraries/</a:t>
                </a:r>
                <a:br>
                  <a:rPr lang="en-US" sz="1400" b="1" kern="0" dirty="0" smtClean="0">
                    <a:solidFill>
                      <a:srgbClr val="000000"/>
                    </a:solidFill>
                    <a:latin typeface="+mn-lt"/>
                  </a:rPr>
                </a:br>
                <a:r>
                  <a:rPr lang="en-US" sz="1400" b="1" kern="0" dirty="0" smtClean="0">
                    <a:solidFill>
                      <a:srgbClr val="000000"/>
                    </a:solidFill>
                    <a:latin typeface="+mn-lt"/>
                  </a:rPr>
                  <a:t>Frameworks</a:t>
                </a:r>
              </a:p>
            </p:txBody>
          </p:sp>
          <p:sp>
            <p:nvSpPr>
              <p:cNvPr id="77" name="Rectangle 76"/>
              <p:cNvSpPr/>
              <p:nvPr/>
            </p:nvSpPr>
            <p:spPr bwMode="auto">
              <a:xfrm>
                <a:off x="1524000" y="3276600"/>
                <a:ext cx="1752600" cy="381000"/>
              </a:xfrm>
              <a:prstGeom prst="rect">
                <a:avLst/>
              </a:prstGeom>
              <a:gradFill flip="none" rotWithShape="1">
                <a:gsLst>
                  <a:gs pos="0">
                    <a:srgbClr val="FF6600"/>
                  </a:gs>
                  <a:gs pos="87000">
                    <a:srgbClr val="FDB523"/>
                  </a:gs>
                  <a:gs pos="100000">
                    <a:srgbClr val="FDB523"/>
                  </a:gs>
                </a:gsLst>
                <a:lin ang="16200000" scaled="0"/>
                <a:tileRect/>
              </a:gra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latinLnBrk="0">
                  <a:lnSpc>
                    <a:spcPct val="100000"/>
                  </a:lnSpc>
                  <a:buClrTx/>
                  <a:buSzTx/>
                  <a:buFontTx/>
                  <a:buNone/>
                  <a:tabLst/>
                  <a:defRPr/>
                </a:pPr>
                <a:r>
                  <a:rPr lang="en-US" sz="1400" b="1" kern="0" dirty="0" smtClean="0">
                    <a:solidFill>
                      <a:srgbClr val="000000"/>
                    </a:solidFill>
                    <a:latin typeface="+mn-lt"/>
                  </a:rPr>
                  <a:t>Operating System</a:t>
                </a:r>
              </a:p>
            </p:txBody>
          </p:sp>
          <p:sp>
            <p:nvSpPr>
              <p:cNvPr id="78" name="Rectangle 77"/>
              <p:cNvSpPr/>
              <p:nvPr/>
            </p:nvSpPr>
            <p:spPr bwMode="auto">
              <a:xfrm>
                <a:off x="1447800" y="4114800"/>
                <a:ext cx="1905000" cy="228600"/>
              </a:xfrm>
              <a:prstGeom prst="rect">
                <a:avLst/>
              </a:prstGeom>
              <a:solidFill>
                <a:srgbClr val="89FF18"/>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defRPr/>
                </a:pPr>
                <a:r>
                  <a:rPr lang="en-US" sz="1400" b="1" kern="0" dirty="0" smtClean="0">
                    <a:solidFill>
                      <a:schemeClr val="tx1"/>
                    </a:solidFill>
                    <a:latin typeface="+mn-lt"/>
                  </a:rPr>
                  <a:t>Hypervisor</a:t>
                </a:r>
              </a:p>
            </p:txBody>
          </p:sp>
          <p:sp>
            <p:nvSpPr>
              <p:cNvPr id="79" name="Rectangle 78"/>
              <p:cNvSpPr/>
              <p:nvPr/>
            </p:nvSpPr>
            <p:spPr bwMode="auto">
              <a:xfrm>
                <a:off x="1524000" y="2133600"/>
                <a:ext cx="1752600" cy="228600"/>
              </a:xfrm>
              <a:prstGeom prst="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defRPr/>
                </a:pPr>
                <a:r>
                  <a:rPr lang="en-US" sz="1400" b="1" kern="0" dirty="0" smtClean="0">
                    <a:solidFill>
                      <a:srgbClr val="000000"/>
                    </a:solidFill>
                    <a:latin typeface="+mn-lt"/>
                  </a:rPr>
                  <a:t>User Interfaces</a:t>
                </a:r>
              </a:p>
            </p:txBody>
          </p:sp>
          <p:sp>
            <p:nvSpPr>
              <p:cNvPr id="80" name="Rectangle 79"/>
              <p:cNvSpPr/>
              <p:nvPr/>
            </p:nvSpPr>
            <p:spPr bwMode="auto">
              <a:xfrm>
                <a:off x="1447800" y="4343400"/>
                <a:ext cx="1905000" cy="381000"/>
              </a:xfrm>
              <a:prstGeom prst="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latinLnBrk="0">
                  <a:lnSpc>
                    <a:spcPct val="100000"/>
                  </a:lnSpc>
                  <a:buClrTx/>
                  <a:buSzTx/>
                  <a:buFontTx/>
                  <a:buNone/>
                  <a:tabLst/>
                  <a:defRPr/>
                </a:pPr>
                <a:r>
                  <a:rPr lang="en-US" sz="1400" b="1" kern="0" dirty="0" smtClean="0">
                    <a:solidFill>
                      <a:srgbClr val="000000"/>
                    </a:solidFill>
                  </a:rPr>
                  <a:t>Hardware</a:t>
                </a:r>
              </a:p>
            </p:txBody>
          </p:sp>
          <p:sp>
            <p:nvSpPr>
              <p:cNvPr id="81" name="Rectangle 80"/>
              <p:cNvSpPr/>
              <p:nvPr/>
            </p:nvSpPr>
            <p:spPr bwMode="auto">
              <a:xfrm>
                <a:off x="1524000" y="2667000"/>
                <a:ext cx="1752600" cy="152400"/>
              </a:xfrm>
              <a:prstGeom prst="rect">
                <a:avLst/>
              </a:prstGeom>
              <a:gradFill flip="none" rotWithShape="1">
                <a:gsLst>
                  <a:gs pos="0">
                    <a:srgbClr val="FF6600"/>
                  </a:gs>
                  <a:gs pos="87000">
                    <a:srgbClr val="FDB523"/>
                  </a:gs>
                  <a:gs pos="100000">
                    <a:srgbClr val="FDB523"/>
                  </a:gs>
                </a:gsLst>
                <a:lin ang="16200000" scaled="0"/>
                <a:tileRect/>
              </a:gra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latinLnBrk="0">
                  <a:lnSpc>
                    <a:spcPct val="100000"/>
                  </a:lnSpc>
                  <a:buClrTx/>
                  <a:buSzTx/>
                  <a:buFontTx/>
                  <a:buNone/>
                  <a:tabLst/>
                  <a:defRPr/>
                </a:pPr>
                <a:r>
                  <a:rPr lang="en-US" sz="1400" b="1" kern="0" dirty="0" smtClean="0">
                    <a:solidFill>
                      <a:srgbClr val="000000"/>
                    </a:solidFill>
                    <a:latin typeface="+mn-lt"/>
                  </a:rPr>
                  <a:t>APIs</a:t>
                </a:r>
              </a:p>
            </p:txBody>
          </p:sp>
          <p:sp>
            <p:nvSpPr>
              <p:cNvPr id="82" name="Rounded Rectangle 81"/>
              <p:cNvSpPr/>
              <p:nvPr/>
            </p:nvSpPr>
            <p:spPr bwMode="auto">
              <a:xfrm>
                <a:off x="4191000" y="1676400"/>
                <a:ext cx="1905000" cy="304800"/>
              </a:xfrm>
              <a:prstGeom prst="roundRect">
                <a:avLst/>
              </a:prstGeom>
              <a:ln>
                <a:headEnd type="none" w="sm" len="sm"/>
                <a:tailEnd type="none" w="sm" len="sm"/>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Arial" charset="0"/>
                  </a:rPr>
                  <a:t>User(s</a:t>
                </a:r>
                <a:r>
                  <a:rPr kumimoji="0" lang="en-US" sz="1600" b="1" i="0" u="none" strike="noStrike" cap="none" normalizeH="0" baseline="0" dirty="0" smtClean="0">
                    <a:ln>
                      <a:noFill/>
                    </a:ln>
                    <a:solidFill>
                      <a:schemeClr val="tx1"/>
                    </a:solidFill>
                    <a:effectLst/>
                    <a:latin typeface="Arial" charset="0"/>
                  </a:rPr>
                  <a:t>)</a:t>
                </a:r>
              </a:p>
            </p:txBody>
          </p:sp>
          <p:sp>
            <p:nvSpPr>
              <p:cNvPr id="83" name="Rectangle 82"/>
              <p:cNvSpPr/>
              <p:nvPr/>
            </p:nvSpPr>
            <p:spPr bwMode="auto">
              <a:xfrm>
                <a:off x="4267200" y="2362200"/>
                <a:ext cx="1752600" cy="304800"/>
              </a:xfrm>
              <a:prstGeom prst="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latinLnBrk="0">
                  <a:lnSpc>
                    <a:spcPct val="100000"/>
                  </a:lnSpc>
                  <a:buClrTx/>
                  <a:buSzTx/>
                  <a:buFontTx/>
                  <a:buNone/>
                  <a:tabLst/>
                  <a:defRPr/>
                </a:pPr>
                <a:r>
                  <a:rPr lang="en-US" sz="1400" b="1" kern="0" dirty="0" smtClean="0">
                    <a:solidFill>
                      <a:srgbClr val="000000"/>
                    </a:solidFill>
                  </a:rPr>
                  <a:t>Applications</a:t>
                </a:r>
              </a:p>
            </p:txBody>
          </p:sp>
          <p:sp>
            <p:nvSpPr>
              <p:cNvPr id="84" name="Rectangle 83"/>
              <p:cNvSpPr/>
              <p:nvPr/>
            </p:nvSpPr>
            <p:spPr bwMode="auto">
              <a:xfrm>
                <a:off x="4267200" y="2971800"/>
                <a:ext cx="1752600" cy="457200"/>
              </a:xfrm>
              <a:prstGeom prst="rect">
                <a:avLst/>
              </a:prstGeom>
              <a:gradFill flip="none" rotWithShape="1">
                <a:gsLst>
                  <a:gs pos="0">
                    <a:srgbClr val="FF6600"/>
                  </a:gs>
                  <a:gs pos="87000">
                    <a:srgbClr val="FDB523"/>
                  </a:gs>
                  <a:gs pos="100000">
                    <a:srgbClr val="FDB523"/>
                  </a:gs>
                </a:gsLst>
                <a:lin ang="16200000" scaled="0"/>
                <a:tileRect/>
              </a:gra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defRPr/>
                </a:pPr>
                <a:r>
                  <a:rPr lang="en-US" sz="1400" b="1" kern="0" dirty="0" smtClean="0">
                    <a:solidFill>
                      <a:srgbClr val="000000"/>
                    </a:solidFill>
                    <a:latin typeface="+mn-lt"/>
                  </a:rPr>
                  <a:t>Libraries/</a:t>
                </a:r>
                <a:br>
                  <a:rPr lang="en-US" sz="1400" b="1" kern="0" dirty="0" smtClean="0">
                    <a:solidFill>
                      <a:srgbClr val="000000"/>
                    </a:solidFill>
                    <a:latin typeface="+mn-lt"/>
                  </a:rPr>
                </a:br>
                <a:r>
                  <a:rPr lang="en-US" sz="1400" b="1" kern="0" dirty="0" smtClean="0">
                    <a:solidFill>
                      <a:srgbClr val="000000"/>
                    </a:solidFill>
                    <a:latin typeface="+mn-lt"/>
                  </a:rPr>
                  <a:t>Frameworks</a:t>
                </a:r>
              </a:p>
            </p:txBody>
          </p:sp>
          <p:sp>
            <p:nvSpPr>
              <p:cNvPr id="85" name="Rectangle 84"/>
              <p:cNvSpPr/>
              <p:nvPr/>
            </p:nvSpPr>
            <p:spPr bwMode="auto">
              <a:xfrm>
                <a:off x="4267200" y="3429000"/>
                <a:ext cx="1752600" cy="381000"/>
              </a:xfrm>
              <a:prstGeom prst="rect">
                <a:avLst/>
              </a:prstGeom>
              <a:gradFill flip="none" rotWithShape="1">
                <a:gsLst>
                  <a:gs pos="0">
                    <a:srgbClr val="FF6600"/>
                  </a:gs>
                  <a:gs pos="87000">
                    <a:srgbClr val="FDB523"/>
                  </a:gs>
                  <a:gs pos="100000">
                    <a:srgbClr val="FDB523"/>
                  </a:gs>
                </a:gsLst>
                <a:lin ang="16200000" scaled="0"/>
                <a:tileRect/>
              </a:gra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latinLnBrk="0">
                  <a:lnSpc>
                    <a:spcPct val="100000"/>
                  </a:lnSpc>
                  <a:buClrTx/>
                  <a:buSzTx/>
                  <a:buFontTx/>
                  <a:buNone/>
                  <a:tabLst/>
                  <a:defRPr/>
                </a:pPr>
                <a:r>
                  <a:rPr lang="en-US" sz="1400" b="1" kern="0" dirty="0" smtClean="0">
                    <a:solidFill>
                      <a:srgbClr val="000000"/>
                    </a:solidFill>
                    <a:latin typeface="+mn-lt"/>
                  </a:rPr>
                  <a:t>Operating System</a:t>
                </a:r>
              </a:p>
            </p:txBody>
          </p:sp>
          <p:sp>
            <p:nvSpPr>
              <p:cNvPr id="86" name="Rectangle 85"/>
              <p:cNvSpPr/>
              <p:nvPr/>
            </p:nvSpPr>
            <p:spPr bwMode="auto">
              <a:xfrm>
                <a:off x="4267200" y="2133600"/>
                <a:ext cx="1752600" cy="228600"/>
              </a:xfrm>
              <a:prstGeom prst="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defRPr/>
                </a:pPr>
                <a:r>
                  <a:rPr lang="en-US" sz="1400" b="1" kern="0" dirty="0" smtClean="0">
                    <a:solidFill>
                      <a:srgbClr val="000000"/>
                    </a:solidFill>
                    <a:latin typeface="+mn-lt"/>
                  </a:rPr>
                  <a:t>User Interfaces</a:t>
                </a:r>
              </a:p>
            </p:txBody>
          </p:sp>
          <p:sp>
            <p:nvSpPr>
              <p:cNvPr id="87" name="Rectangle 86"/>
              <p:cNvSpPr/>
              <p:nvPr/>
            </p:nvSpPr>
            <p:spPr bwMode="auto">
              <a:xfrm>
                <a:off x="4191000" y="4343400"/>
                <a:ext cx="1905000" cy="381000"/>
              </a:xfrm>
              <a:prstGeom prst="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latinLnBrk="0">
                  <a:lnSpc>
                    <a:spcPct val="100000"/>
                  </a:lnSpc>
                  <a:buClrTx/>
                  <a:buSzTx/>
                  <a:buFontTx/>
                  <a:buNone/>
                  <a:tabLst/>
                  <a:defRPr/>
                </a:pPr>
                <a:r>
                  <a:rPr lang="en-US" sz="1400" b="1" kern="0" dirty="0" smtClean="0">
                    <a:solidFill>
                      <a:srgbClr val="000000"/>
                    </a:solidFill>
                  </a:rPr>
                  <a:t>Hardware</a:t>
                </a:r>
              </a:p>
            </p:txBody>
          </p:sp>
          <p:sp>
            <p:nvSpPr>
              <p:cNvPr id="88" name="Rectangle 87"/>
              <p:cNvSpPr/>
              <p:nvPr/>
            </p:nvSpPr>
            <p:spPr bwMode="auto">
              <a:xfrm>
                <a:off x="4267200" y="2819400"/>
                <a:ext cx="1752600" cy="152400"/>
              </a:xfrm>
              <a:prstGeom prst="rect">
                <a:avLst/>
              </a:prstGeom>
              <a:gradFill flip="none" rotWithShape="1">
                <a:gsLst>
                  <a:gs pos="0">
                    <a:srgbClr val="FF6600"/>
                  </a:gs>
                  <a:gs pos="87000">
                    <a:srgbClr val="FDB523"/>
                  </a:gs>
                  <a:gs pos="100000">
                    <a:srgbClr val="FDB523"/>
                  </a:gs>
                </a:gsLst>
                <a:lin ang="16200000" scaled="0"/>
                <a:tileRect/>
              </a:gra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latinLnBrk="0">
                  <a:lnSpc>
                    <a:spcPct val="100000"/>
                  </a:lnSpc>
                  <a:buClrTx/>
                  <a:buSzTx/>
                  <a:buFontTx/>
                  <a:buNone/>
                  <a:tabLst/>
                  <a:defRPr/>
                </a:pPr>
                <a:r>
                  <a:rPr lang="en-US" sz="1400" b="1" kern="0" dirty="0" smtClean="0">
                    <a:solidFill>
                      <a:srgbClr val="000000"/>
                    </a:solidFill>
                    <a:latin typeface="+mn-lt"/>
                  </a:rPr>
                  <a:t>APIs</a:t>
                </a:r>
              </a:p>
            </p:txBody>
          </p:sp>
          <p:sp>
            <p:nvSpPr>
              <p:cNvPr id="89" name="Rounded Rectangle 88"/>
              <p:cNvSpPr/>
              <p:nvPr/>
            </p:nvSpPr>
            <p:spPr bwMode="auto">
              <a:xfrm>
                <a:off x="6934200" y="1676400"/>
                <a:ext cx="1905000" cy="304800"/>
              </a:xfrm>
              <a:prstGeom prst="roundRect">
                <a:avLst/>
              </a:prstGeom>
              <a:ln>
                <a:headEnd type="none" w="sm" len="sm"/>
                <a:tailEnd type="none" w="sm" len="sm"/>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Arial" charset="0"/>
                  </a:rPr>
                  <a:t>User(s</a:t>
                </a:r>
                <a:r>
                  <a:rPr kumimoji="0" lang="en-US" sz="1600" b="1" i="0" u="none" strike="noStrike" cap="none" normalizeH="0" baseline="0" dirty="0" smtClean="0">
                    <a:ln>
                      <a:noFill/>
                    </a:ln>
                    <a:solidFill>
                      <a:schemeClr val="tx1"/>
                    </a:solidFill>
                    <a:effectLst/>
                    <a:latin typeface="Arial" charset="0"/>
                  </a:rPr>
                  <a:t>)</a:t>
                </a:r>
              </a:p>
            </p:txBody>
          </p:sp>
          <p:sp>
            <p:nvSpPr>
              <p:cNvPr id="90" name="Rectangle 89"/>
              <p:cNvSpPr/>
              <p:nvPr/>
            </p:nvSpPr>
            <p:spPr bwMode="auto">
              <a:xfrm>
                <a:off x="7010400" y="2514600"/>
                <a:ext cx="1752600" cy="304800"/>
              </a:xfrm>
              <a:prstGeom prst="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latinLnBrk="0">
                  <a:lnSpc>
                    <a:spcPct val="100000"/>
                  </a:lnSpc>
                  <a:buClrTx/>
                  <a:buSzTx/>
                  <a:buFontTx/>
                  <a:buNone/>
                  <a:tabLst/>
                  <a:defRPr/>
                </a:pPr>
                <a:r>
                  <a:rPr lang="en-US" sz="1400" b="1" kern="0" dirty="0" smtClean="0">
                    <a:solidFill>
                      <a:srgbClr val="000000"/>
                    </a:solidFill>
                  </a:rPr>
                  <a:t>Applications</a:t>
                </a:r>
              </a:p>
            </p:txBody>
          </p:sp>
          <p:sp>
            <p:nvSpPr>
              <p:cNvPr id="91" name="Rectangle 90"/>
              <p:cNvSpPr/>
              <p:nvPr/>
            </p:nvSpPr>
            <p:spPr bwMode="auto">
              <a:xfrm>
                <a:off x="7010400" y="2971800"/>
                <a:ext cx="1752600" cy="457200"/>
              </a:xfrm>
              <a:prstGeom prst="rect">
                <a:avLst/>
              </a:prstGeom>
              <a:gradFill flip="none" rotWithShape="1">
                <a:gsLst>
                  <a:gs pos="0">
                    <a:srgbClr val="FF6600"/>
                  </a:gs>
                  <a:gs pos="87000">
                    <a:srgbClr val="FDB523"/>
                  </a:gs>
                  <a:gs pos="100000">
                    <a:srgbClr val="FDB523"/>
                  </a:gs>
                </a:gsLst>
                <a:lin ang="16200000" scaled="0"/>
                <a:tileRect/>
              </a:gra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defRPr/>
                </a:pPr>
                <a:r>
                  <a:rPr lang="en-US" sz="1400" b="1" kern="0" dirty="0" smtClean="0">
                    <a:solidFill>
                      <a:srgbClr val="000000"/>
                    </a:solidFill>
                    <a:latin typeface="+mn-lt"/>
                  </a:rPr>
                  <a:t>Libraries/</a:t>
                </a:r>
                <a:br>
                  <a:rPr lang="en-US" sz="1400" b="1" kern="0" dirty="0" smtClean="0">
                    <a:solidFill>
                      <a:srgbClr val="000000"/>
                    </a:solidFill>
                    <a:latin typeface="+mn-lt"/>
                  </a:rPr>
                </a:br>
                <a:r>
                  <a:rPr lang="en-US" sz="1400" b="1" kern="0" dirty="0" smtClean="0">
                    <a:solidFill>
                      <a:srgbClr val="000000"/>
                    </a:solidFill>
                    <a:latin typeface="+mn-lt"/>
                  </a:rPr>
                  <a:t>Frameworks</a:t>
                </a:r>
              </a:p>
            </p:txBody>
          </p:sp>
          <p:sp>
            <p:nvSpPr>
              <p:cNvPr id="92" name="Rectangle 91"/>
              <p:cNvSpPr/>
              <p:nvPr/>
            </p:nvSpPr>
            <p:spPr bwMode="auto">
              <a:xfrm>
                <a:off x="7010400" y="3429000"/>
                <a:ext cx="1752600" cy="381000"/>
              </a:xfrm>
              <a:prstGeom prst="rect">
                <a:avLst/>
              </a:prstGeom>
              <a:gradFill flip="none" rotWithShape="1">
                <a:gsLst>
                  <a:gs pos="0">
                    <a:srgbClr val="FF6600"/>
                  </a:gs>
                  <a:gs pos="87000">
                    <a:srgbClr val="FDB523"/>
                  </a:gs>
                  <a:gs pos="100000">
                    <a:srgbClr val="FDB523"/>
                  </a:gs>
                </a:gsLst>
                <a:lin ang="16200000" scaled="0"/>
                <a:tileRect/>
              </a:gra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latinLnBrk="0">
                  <a:lnSpc>
                    <a:spcPct val="100000"/>
                  </a:lnSpc>
                  <a:buClrTx/>
                  <a:buSzTx/>
                  <a:buFontTx/>
                  <a:buNone/>
                  <a:tabLst/>
                  <a:defRPr/>
                </a:pPr>
                <a:r>
                  <a:rPr lang="en-US" sz="1400" b="1" kern="0" dirty="0" smtClean="0">
                    <a:solidFill>
                      <a:srgbClr val="000000"/>
                    </a:solidFill>
                    <a:latin typeface="+mn-lt"/>
                  </a:rPr>
                  <a:t>Operating System</a:t>
                </a:r>
              </a:p>
            </p:txBody>
          </p:sp>
          <p:sp>
            <p:nvSpPr>
              <p:cNvPr id="93" name="Rectangle 92"/>
              <p:cNvSpPr/>
              <p:nvPr/>
            </p:nvSpPr>
            <p:spPr bwMode="auto">
              <a:xfrm>
                <a:off x="7010400" y="2286000"/>
                <a:ext cx="1752600" cy="228600"/>
              </a:xfrm>
              <a:prstGeom prst="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defRPr/>
                </a:pPr>
                <a:r>
                  <a:rPr lang="en-US" sz="1400" b="1" kern="0" dirty="0" smtClean="0">
                    <a:solidFill>
                      <a:srgbClr val="000000"/>
                    </a:solidFill>
                    <a:latin typeface="+mn-lt"/>
                  </a:rPr>
                  <a:t>User Interfaces</a:t>
                </a:r>
              </a:p>
            </p:txBody>
          </p:sp>
          <p:sp>
            <p:nvSpPr>
              <p:cNvPr id="94" name="Rectangle 93"/>
              <p:cNvSpPr/>
              <p:nvPr/>
            </p:nvSpPr>
            <p:spPr bwMode="auto">
              <a:xfrm>
                <a:off x="6934200" y="4343400"/>
                <a:ext cx="1905000" cy="381000"/>
              </a:xfrm>
              <a:prstGeom prst="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latinLnBrk="0">
                  <a:lnSpc>
                    <a:spcPct val="100000"/>
                  </a:lnSpc>
                  <a:buClrTx/>
                  <a:buSzTx/>
                  <a:buFontTx/>
                  <a:buNone/>
                  <a:tabLst/>
                  <a:defRPr/>
                </a:pPr>
                <a:r>
                  <a:rPr lang="en-US" sz="1400" b="1" kern="0" dirty="0" smtClean="0">
                    <a:solidFill>
                      <a:srgbClr val="000000"/>
                    </a:solidFill>
                  </a:rPr>
                  <a:t>Hardware</a:t>
                </a:r>
              </a:p>
            </p:txBody>
          </p:sp>
          <p:sp>
            <p:nvSpPr>
              <p:cNvPr id="95" name="Rectangle 94"/>
              <p:cNvSpPr/>
              <p:nvPr/>
            </p:nvSpPr>
            <p:spPr bwMode="auto">
              <a:xfrm>
                <a:off x="7010400" y="2819400"/>
                <a:ext cx="1752600" cy="152400"/>
              </a:xfrm>
              <a:prstGeom prst="rect">
                <a:avLst/>
              </a:prstGeom>
              <a:gradFill flip="none" rotWithShape="1">
                <a:gsLst>
                  <a:gs pos="0">
                    <a:srgbClr val="FF6600"/>
                  </a:gs>
                  <a:gs pos="87000">
                    <a:srgbClr val="FDB523"/>
                  </a:gs>
                  <a:gs pos="100000">
                    <a:srgbClr val="FDB523"/>
                  </a:gs>
                </a:gsLst>
                <a:lin ang="16200000" scaled="0"/>
                <a:tileRect/>
              </a:gra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latinLnBrk="0">
                  <a:lnSpc>
                    <a:spcPct val="100000"/>
                  </a:lnSpc>
                  <a:buClrTx/>
                  <a:buSzTx/>
                  <a:buFontTx/>
                  <a:buNone/>
                  <a:tabLst/>
                  <a:defRPr/>
                </a:pPr>
                <a:r>
                  <a:rPr lang="en-US" sz="1400" b="1" kern="0" dirty="0" smtClean="0">
                    <a:solidFill>
                      <a:srgbClr val="000000"/>
                    </a:solidFill>
                    <a:latin typeface="+mn-lt"/>
                  </a:rPr>
                  <a:t>APIs</a:t>
                </a:r>
              </a:p>
            </p:txBody>
          </p:sp>
        </p:grpSp>
        <p:sp>
          <p:nvSpPr>
            <p:cNvPr id="64" name="TextBox 63"/>
            <p:cNvSpPr txBox="1"/>
            <p:nvPr/>
          </p:nvSpPr>
          <p:spPr>
            <a:xfrm>
              <a:off x="1295400" y="914400"/>
              <a:ext cx="2209800" cy="646331"/>
            </a:xfrm>
            <a:prstGeom prst="rect">
              <a:avLst/>
            </a:prstGeom>
            <a:noFill/>
          </p:spPr>
          <p:txBody>
            <a:bodyPr wrap="square" rtlCol="0">
              <a:spAutoFit/>
            </a:bodyPr>
            <a:lstStyle/>
            <a:p>
              <a:pPr algn="ctr"/>
              <a:r>
                <a:rPr lang="en-US" sz="1800" b="1" dirty="0" smtClean="0"/>
                <a:t>Infrastructure as a Service (</a:t>
              </a:r>
              <a:r>
                <a:rPr lang="en-US" sz="1800" b="1" dirty="0" err="1" smtClean="0"/>
                <a:t>IaaS</a:t>
              </a:r>
              <a:r>
                <a:rPr lang="en-US" sz="1800" b="1" dirty="0" smtClean="0"/>
                <a:t>)</a:t>
              </a:r>
              <a:endParaRPr lang="en-US" sz="1800" b="1" dirty="0"/>
            </a:p>
          </p:txBody>
        </p:sp>
        <p:sp>
          <p:nvSpPr>
            <p:cNvPr id="65" name="TextBox 64"/>
            <p:cNvSpPr txBox="1"/>
            <p:nvPr/>
          </p:nvSpPr>
          <p:spPr>
            <a:xfrm>
              <a:off x="4191000" y="914400"/>
              <a:ext cx="1905000" cy="646331"/>
            </a:xfrm>
            <a:prstGeom prst="rect">
              <a:avLst/>
            </a:prstGeom>
            <a:noFill/>
          </p:spPr>
          <p:txBody>
            <a:bodyPr wrap="square" rtlCol="0">
              <a:spAutoFit/>
            </a:bodyPr>
            <a:lstStyle/>
            <a:p>
              <a:pPr algn="ctr"/>
              <a:r>
                <a:rPr lang="en-US" sz="1800" b="1" dirty="0" smtClean="0"/>
                <a:t>Platform as a Service (</a:t>
              </a:r>
              <a:r>
                <a:rPr lang="en-US" sz="1800" b="1" dirty="0" err="1" smtClean="0"/>
                <a:t>PaaS</a:t>
              </a:r>
              <a:r>
                <a:rPr lang="en-US" sz="1800" b="1" dirty="0" smtClean="0"/>
                <a:t>)</a:t>
              </a:r>
              <a:endParaRPr lang="en-US" sz="1800" b="1" dirty="0"/>
            </a:p>
          </p:txBody>
        </p:sp>
        <p:sp>
          <p:nvSpPr>
            <p:cNvPr id="66" name="TextBox 65"/>
            <p:cNvSpPr txBox="1"/>
            <p:nvPr/>
          </p:nvSpPr>
          <p:spPr>
            <a:xfrm>
              <a:off x="6934200" y="914400"/>
              <a:ext cx="1905000" cy="646331"/>
            </a:xfrm>
            <a:prstGeom prst="rect">
              <a:avLst/>
            </a:prstGeom>
            <a:noFill/>
          </p:spPr>
          <p:txBody>
            <a:bodyPr wrap="square" rtlCol="0">
              <a:spAutoFit/>
            </a:bodyPr>
            <a:lstStyle/>
            <a:p>
              <a:pPr algn="ctr"/>
              <a:r>
                <a:rPr lang="en-US" sz="1800" b="1" dirty="0" smtClean="0"/>
                <a:t>Software as a Service (</a:t>
              </a:r>
              <a:r>
                <a:rPr lang="en-US" sz="1800" b="1" dirty="0" err="1" smtClean="0"/>
                <a:t>SaaS</a:t>
              </a:r>
              <a:r>
                <a:rPr lang="en-US" sz="1800" b="1" dirty="0" smtClean="0"/>
                <a:t>)</a:t>
              </a:r>
              <a:endParaRPr lang="en-US" sz="1800" b="1" dirty="0"/>
            </a:p>
          </p:txBody>
        </p:sp>
      </p:grpSp>
      <p:pic>
        <p:nvPicPr>
          <p:cNvPr id="7" name="Picture 6" descr="rackspace-logo.jpg"/>
          <p:cNvPicPr>
            <a:picLocks noChangeAspect="1"/>
          </p:cNvPicPr>
          <p:nvPr/>
        </p:nvPicPr>
        <p:blipFill>
          <a:blip r:embed="rId12">
            <a:extLst>
              <a:ext uri="{28A0092B-C50C-407E-A947-70E740481C1C}">
                <a14:useLocalDpi xmlns:a14="http://schemas.microsoft.com/office/drawing/2010/main" xmlns="" val="0"/>
              </a:ext>
            </a:extLst>
          </a:blip>
          <a:stretch>
            <a:fillRect/>
          </a:stretch>
        </p:blipFill>
        <p:spPr>
          <a:xfrm>
            <a:off x="2844800" y="5933369"/>
            <a:ext cx="965200" cy="375356"/>
          </a:xfrm>
          <a:prstGeom prst="rect">
            <a:avLst/>
          </a:prstGeom>
        </p:spPr>
      </p:pic>
      <p:pic>
        <p:nvPicPr>
          <p:cNvPr id="48" name="Picture 11" descr="logo_aws.gif"/>
          <p:cNvPicPr>
            <a:picLocks noChangeAspect="1"/>
          </p:cNvPicPr>
          <p:nvPr/>
        </p:nvPicPr>
        <p:blipFill>
          <a:blip r:embed="rId13" cstate="print"/>
          <a:srcRect/>
          <a:stretch>
            <a:fillRect/>
          </a:stretch>
        </p:blipFill>
        <p:spPr bwMode="auto">
          <a:xfrm>
            <a:off x="2514600" y="5761046"/>
            <a:ext cx="914400" cy="334954"/>
          </a:xfrm>
          <a:prstGeom prst="rect">
            <a:avLst/>
          </a:prstGeom>
          <a:noFill/>
          <a:ln w="9525">
            <a:noFill/>
            <a:miter lim="800000"/>
            <a:headEnd/>
            <a:tailEnd/>
          </a:ln>
        </p:spPr>
      </p:pic>
      <p:pic>
        <p:nvPicPr>
          <p:cNvPr id="8" name="Picture 7" descr="vmware_logo.png"/>
          <p:cNvPicPr>
            <a:picLocks noChangeAspect="1"/>
          </p:cNvPicPr>
          <p:nvPr/>
        </p:nvPicPr>
        <p:blipFill>
          <a:blip r:embed="rId14">
            <a:extLst>
              <a:ext uri="{28A0092B-C50C-407E-A947-70E740481C1C}">
                <a14:useLocalDpi xmlns:a14="http://schemas.microsoft.com/office/drawing/2010/main" xmlns="" val="0"/>
              </a:ext>
            </a:extLst>
          </a:blip>
          <a:stretch>
            <a:fillRect/>
          </a:stretch>
        </p:blipFill>
        <p:spPr>
          <a:xfrm>
            <a:off x="1546225" y="6019800"/>
            <a:ext cx="1041400" cy="245921"/>
          </a:xfrm>
          <a:prstGeom prst="rect">
            <a:avLst/>
          </a:prstGeom>
        </p:spPr>
      </p:pic>
      <p:pic>
        <p:nvPicPr>
          <p:cNvPr id="5" name="Picture 4" descr="Joyent_logo.tiff"/>
          <p:cNvPicPr>
            <a:picLocks noChangeAspect="1"/>
          </p:cNvPicPr>
          <p:nvPr/>
        </p:nvPicPr>
        <p:blipFill>
          <a:blip r:embed="rId15">
            <a:extLst>
              <a:ext uri="{28A0092B-C50C-407E-A947-70E740481C1C}">
                <a14:useLocalDpi xmlns:a14="http://schemas.microsoft.com/office/drawing/2010/main" xmlns="" val="0"/>
              </a:ext>
            </a:extLst>
          </a:blip>
          <a:stretch>
            <a:fillRect/>
          </a:stretch>
        </p:blipFill>
        <p:spPr>
          <a:xfrm>
            <a:off x="3048000" y="5638800"/>
            <a:ext cx="685800" cy="223405"/>
          </a:xfrm>
          <a:prstGeom prst="rect">
            <a:avLst/>
          </a:prstGeom>
        </p:spPr>
      </p:pic>
      <p:pic>
        <p:nvPicPr>
          <p:cNvPr id="6" name="Picture 5" descr="force_logo.gif"/>
          <p:cNvPicPr>
            <a:picLocks noChangeAspect="1"/>
          </p:cNvPicPr>
          <p:nvPr/>
        </p:nvPicPr>
        <p:blipFill>
          <a:blip r:embed="rId16">
            <a:extLst>
              <a:ext uri="{28A0092B-C50C-407E-A947-70E740481C1C}">
                <a14:useLocalDpi xmlns:a14="http://schemas.microsoft.com/office/drawing/2010/main" xmlns="" val="0"/>
              </a:ext>
            </a:extLst>
          </a:blip>
          <a:stretch>
            <a:fillRect/>
          </a:stretch>
        </p:blipFill>
        <p:spPr>
          <a:xfrm>
            <a:off x="4677837" y="5830767"/>
            <a:ext cx="927100" cy="208460"/>
          </a:xfrm>
          <a:prstGeom prst="rect">
            <a:avLst/>
          </a:prstGeom>
        </p:spPr>
      </p:pic>
      <p:pic>
        <p:nvPicPr>
          <p:cNvPr id="57" name="Picture 11" descr="logo_aws.gif"/>
          <p:cNvPicPr>
            <a:picLocks noChangeAspect="1"/>
          </p:cNvPicPr>
          <p:nvPr/>
        </p:nvPicPr>
        <p:blipFill>
          <a:blip r:embed="rId13" cstate="print"/>
          <a:srcRect/>
          <a:stretch>
            <a:fillRect/>
          </a:stretch>
        </p:blipFill>
        <p:spPr bwMode="auto">
          <a:xfrm>
            <a:off x="5486400" y="5638800"/>
            <a:ext cx="882650" cy="323324"/>
          </a:xfrm>
          <a:prstGeom prst="rect">
            <a:avLst/>
          </a:prstGeom>
          <a:noFill/>
          <a:ln w="9525">
            <a:noFill/>
            <a:miter lim="800000"/>
            <a:headEnd/>
            <a:tailEnd/>
          </a:ln>
        </p:spPr>
      </p:pic>
    </p:spTree>
    <p:extLst>
      <p:ext uri="{BB962C8B-B14F-4D97-AF65-F5344CB8AC3E}">
        <p14:creationId xmlns:p14="http://schemas.microsoft.com/office/powerpoint/2010/main" xmlns="" val="1427110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Brief History of Virtual Machines</a:t>
            </a:r>
            <a:endParaRPr lang="en-US" dirty="0"/>
          </a:p>
        </p:txBody>
      </p:sp>
      <p:sp>
        <p:nvSpPr>
          <p:cNvPr id="4" name="Content Placeholder 7"/>
          <p:cNvSpPr txBox="1">
            <a:spLocks/>
          </p:cNvSpPr>
          <p:nvPr/>
        </p:nvSpPr>
        <p:spPr>
          <a:xfrm>
            <a:off x="304800" y="5424487"/>
            <a:ext cx="8458200" cy="747713"/>
          </a:xfrm>
          <a:prstGeom prst="rect">
            <a:avLst/>
          </a:prstGeom>
          <a:solidFill>
            <a:srgbClr val="D2DCF2"/>
          </a:solidFill>
          <a:ln>
            <a:solidFill>
              <a:schemeClr val="tx1"/>
            </a:solidFill>
          </a:ln>
          <a:effectLst>
            <a:glow rad="101600">
              <a:schemeClr val="bg1">
                <a:alpha val="75000"/>
              </a:schemeClr>
            </a:glow>
          </a:effectLst>
        </p:spPr>
        <p:txBody>
          <a:bodyPr anchor="ctr"/>
          <a:lstStyle>
            <a:lvl1pPr marL="342900" indent="-342900" algn="l" rtl="0" eaLnBrk="1" fontAlgn="base" hangingPunct="1">
              <a:lnSpc>
                <a:spcPct val="90000"/>
              </a:lnSpc>
              <a:spcBef>
                <a:spcPct val="25000"/>
              </a:spcBef>
              <a:spcAft>
                <a:spcPct val="0"/>
              </a:spcAft>
              <a:buSzPct val="125000"/>
              <a:buChar char="•"/>
              <a:defRPr sz="2000" b="1">
                <a:solidFill>
                  <a:schemeClr val="tx1"/>
                </a:solidFill>
                <a:latin typeface="+mn-lt"/>
                <a:ea typeface="+mn-ea"/>
                <a:cs typeface="+mn-cs"/>
              </a:defRPr>
            </a:lvl1pPr>
            <a:lvl2pPr marL="862013" indent="-341313" algn="l" rtl="0" eaLnBrk="1" fontAlgn="base" hangingPunct="1">
              <a:lnSpc>
                <a:spcPct val="90000"/>
              </a:lnSpc>
              <a:spcBef>
                <a:spcPct val="25000"/>
              </a:spcBef>
              <a:spcAft>
                <a:spcPct val="0"/>
              </a:spcAft>
              <a:buSzPct val="100000"/>
              <a:buChar char="–"/>
              <a:defRPr b="1">
                <a:solidFill>
                  <a:schemeClr val="tx1"/>
                </a:solidFill>
                <a:latin typeface="+mn-lt"/>
                <a:ea typeface="ＭＳ Ｐゴシック" pitchFamily="-110" charset="-128"/>
              </a:defRPr>
            </a:lvl2pPr>
            <a:lvl3pPr marL="1204913" indent="-228600" algn="l" rtl="0" eaLnBrk="1" fontAlgn="base" hangingPunct="1">
              <a:lnSpc>
                <a:spcPct val="90000"/>
              </a:lnSpc>
              <a:spcBef>
                <a:spcPct val="25000"/>
              </a:spcBef>
              <a:spcAft>
                <a:spcPct val="0"/>
              </a:spcAft>
              <a:buSzPct val="100000"/>
              <a:buChar char=" "/>
              <a:defRPr sz="1600" b="1">
                <a:solidFill>
                  <a:schemeClr val="tx1"/>
                </a:solidFill>
                <a:latin typeface="+mn-lt"/>
                <a:ea typeface="ＭＳ Ｐゴシック" pitchFamily="-110" charset="-128"/>
              </a:defRPr>
            </a:lvl3pPr>
            <a:lvl4pPr marL="1546225" indent="-119063" algn="l" rtl="0" eaLnBrk="1" fontAlgn="base" hangingPunct="1">
              <a:lnSpc>
                <a:spcPct val="90000"/>
              </a:lnSpc>
              <a:spcBef>
                <a:spcPct val="25000"/>
              </a:spcBef>
              <a:spcAft>
                <a:spcPct val="0"/>
              </a:spcAft>
              <a:buSzPct val="100000"/>
              <a:buChar char=" "/>
              <a:defRPr sz="1400" b="1">
                <a:solidFill>
                  <a:schemeClr val="tx1"/>
                </a:solidFill>
                <a:latin typeface="+mn-lt"/>
                <a:ea typeface="ＭＳ Ｐゴシック" pitchFamily="-110" charset="-128"/>
              </a:defRPr>
            </a:lvl4pPr>
            <a:lvl5pPr marL="1828800" algn="l" rtl="0" eaLnBrk="1" fontAlgn="base" hangingPunct="1">
              <a:lnSpc>
                <a:spcPct val="90000"/>
              </a:lnSpc>
              <a:spcBef>
                <a:spcPct val="25000"/>
              </a:spcBef>
              <a:spcAft>
                <a:spcPct val="0"/>
              </a:spcAft>
              <a:buSzPct val="100000"/>
              <a:buChar char=" "/>
              <a:defRPr sz="1400" b="1">
                <a:solidFill>
                  <a:schemeClr val="tx1"/>
                </a:solidFill>
                <a:latin typeface="+mn-lt"/>
                <a:ea typeface="ＭＳ Ｐゴシック" pitchFamily="-110" charset="-128"/>
              </a:defRPr>
            </a:lvl5pPr>
            <a:lvl6pPr marL="2286000" algn="l" rtl="0" eaLnBrk="1" fontAlgn="base" hangingPunct="1">
              <a:lnSpc>
                <a:spcPct val="90000"/>
              </a:lnSpc>
              <a:spcBef>
                <a:spcPct val="25000"/>
              </a:spcBef>
              <a:spcAft>
                <a:spcPct val="0"/>
              </a:spcAft>
              <a:buSzPct val="100000"/>
              <a:buChar char=" "/>
              <a:defRPr sz="1400" b="1">
                <a:solidFill>
                  <a:schemeClr val="tx1"/>
                </a:solidFill>
                <a:latin typeface="+mn-lt"/>
                <a:ea typeface="ＭＳ Ｐゴシック" pitchFamily="-110" charset="-128"/>
              </a:defRPr>
            </a:lvl6pPr>
            <a:lvl7pPr marL="2743200" algn="l" rtl="0" eaLnBrk="1" fontAlgn="base" hangingPunct="1">
              <a:lnSpc>
                <a:spcPct val="90000"/>
              </a:lnSpc>
              <a:spcBef>
                <a:spcPct val="25000"/>
              </a:spcBef>
              <a:spcAft>
                <a:spcPct val="0"/>
              </a:spcAft>
              <a:buSzPct val="100000"/>
              <a:buChar char=" "/>
              <a:defRPr sz="1400" b="1">
                <a:solidFill>
                  <a:schemeClr val="tx1"/>
                </a:solidFill>
                <a:latin typeface="+mn-lt"/>
                <a:ea typeface="ＭＳ Ｐゴシック" pitchFamily="-110" charset="-128"/>
              </a:defRPr>
            </a:lvl7pPr>
            <a:lvl8pPr marL="3200400" algn="l" rtl="0" eaLnBrk="1" fontAlgn="base" hangingPunct="1">
              <a:lnSpc>
                <a:spcPct val="90000"/>
              </a:lnSpc>
              <a:spcBef>
                <a:spcPct val="25000"/>
              </a:spcBef>
              <a:spcAft>
                <a:spcPct val="0"/>
              </a:spcAft>
              <a:buSzPct val="100000"/>
              <a:buChar char=" "/>
              <a:defRPr sz="1400" b="1">
                <a:solidFill>
                  <a:schemeClr val="tx1"/>
                </a:solidFill>
                <a:latin typeface="+mn-lt"/>
                <a:ea typeface="ＭＳ Ｐゴシック" pitchFamily="-110" charset="-128"/>
              </a:defRPr>
            </a:lvl8pPr>
            <a:lvl9pPr marL="3657600" algn="l" rtl="0" eaLnBrk="1" fontAlgn="base" hangingPunct="1">
              <a:lnSpc>
                <a:spcPct val="90000"/>
              </a:lnSpc>
              <a:spcBef>
                <a:spcPct val="25000"/>
              </a:spcBef>
              <a:spcAft>
                <a:spcPct val="0"/>
              </a:spcAft>
              <a:buSzPct val="100000"/>
              <a:buChar char=" "/>
              <a:defRPr sz="1400" b="1">
                <a:solidFill>
                  <a:schemeClr val="tx1"/>
                </a:solidFill>
                <a:latin typeface="+mn-lt"/>
                <a:ea typeface="ＭＳ Ｐゴシック" pitchFamily="-110" charset="-128"/>
              </a:defRPr>
            </a:lvl9pPr>
          </a:lstStyle>
          <a:p>
            <a:r>
              <a:rPr lang="en-US" sz="1600" dirty="0" smtClean="0"/>
              <a:t>Distributed computing has been in CS research since </a:t>
            </a:r>
            <a:r>
              <a:rPr lang="en-US" sz="1600" dirty="0" err="1" smtClean="0"/>
              <a:t>Multics</a:t>
            </a:r>
            <a:r>
              <a:rPr lang="en-US" sz="1600" dirty="0" smtClean="0"/>
              <a:t> and ARPANET. </a:t>
            </a:r>
          </a:p>
          <a:p>
            <a:r>
              <a:rPr lang="en-US" sz="1600" dirty="0" smtClean="0"/>
              <a:t>Cloud Computing is the convergence and commercialization of many distributed computing areas. </a:t>
            </a:r>
            <a:endParaRPr lang="en-US" sz="1600" dirty="0"/>
          </a:p>
        </p:txBody>
      </p:sp>
      <p:sp>
        <p:nvSpPr>
          <p:cNvPr id="5" name="Right Arrow 4"/>
          <p:cNvSpPr/>
          <p:nvPr/>
        </p:nvSpPr>
        <p:spPr bwMode="auto">
          <a:xfrm>
            <a:off x="1015345" y="1676400"/>
            <a:ext cx="7162800" cy="152400"/>
          </a:xfrm>
          <a:prstGeom prst="rightArrow">
            <a:avLst/>
          </a:prstGeom>
          <a:gradFill flip="none" rotWithShape="1">
            <a:gsLst>
              <a:gs pos="45000">
                <a:schemeClr val="accent1">
                  <a:lumMod val="50000"/>
                </a:schemeClr>
              </a:gs>
              <a:gs pos="77000">
                <a:srgbClr val="FFFFFF"/>
              </a:gs>
            </a:gsLst>
            <a:lin ang="16200000" scaled="0"/>
            <a:tileRect/>
          </a:gradFill>
          <a:ln w="12700" cap="flat" cmpd="sng" algn="ctr">
            <a:solidFill>
              <a:schemeClr val="tx1"/>
            </a:solidFill>
            <a:prstDash val="solid"/>
            <a:round/>
            <a:headEnd type="none" w="sm" len="sm"/>
            <a:tailEnd type="none" w="sm" len="sm"/>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eaLnBrk="0" hangingPunct="0"/>
            <a:endParaRPr lang="en-US" sz="2400" b="0">
              <a:latin typeface="Arial" charset="0"/>
            </a:endParaRPr>
          </a:p>
        </p:txBody>
      </p:sp>
      <p:sp>
        <p:nvSpPr>
          <p:cNvPr id="6" name="Right Arrow 5"/>
          <p:cNvSpPr/>
          <p:nvPr/>
        </p:nvSpPr>
        <p:spPr bwMode="auto">
          <a:xfrm>
            <a:off x="1015345" y="2514600"/>
            <a:ext cx="7162800" cy="152400"/>
          </a:xfrm>
          <a:prstGeom prst="rightArrow">
            <a:avLst/>
          </a:prstGeom>
          <a:gradFill flip="none" rotWithShape="1">
            <a:gsLst>
              <a:gs pos="45000">
                <a:schemeClr val="accent1">
                  <a:lumMod val="50000"/>
                </a:schemeClr>
              </a:gs>
              <a:gs pos="77000">
                <a:srgbClr val="FFFFFF"/>
              </a:gs>
            </a:gsLst>
            <a:lin ang="16200000" scaled="0"/>
            <a:tileRect/>
          </a:gradFill>
          <a:ln w="12700" cap="flat" cmpd="sng" algn="ctr">
            <a:solidFill>
              <a:schemeClr val="tx1"/>
            </a:solidFill>
            <a:prstDash val="solid"/>
            <a:round/>
            <a:headEnd type="none" w="sm" len="sm"/>
            <a:tailEnd type="none" w="sm" len="sm"/>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eaLnBrk="0" hangingPunct="0"/>
            <a:endParaRPr lang="en-US" sz="2400" b="0">
              <a:latin typeface="Arial" charset="0"/>
            </a:endParaRPr>
          </a:p>
        </p:txBody>
      </p:sp>
      <p:sp>
        <p:nvSpPr>
          <p:cNvPr id="7" name="Right Arrow 6"/>
          <p:cNvSpPr/>
          <p:nvPr/>
        </p:nvSpPr>
        <p:spPr bwMode="auto">
          <a:xfrm>
            <a:off x="1015345" y="3352800"/>
            <a:ext cx="7162800" cy="152400"/>
          </a:xfrm>
          <a:prstGeom prst="rightArrow">
            <a:avLst/>
          </a:prstGeom>
          <a:gradFill flip="none" rotWithShape="1">
            <a:gsLst>
              <a:gs pos="45000">
                <a:schemeClr val="accent1">
                  <a:lumMod val="50000"/>
                </a:schemeClr>
              </a:gs>
              <a:gs pos="77000">
                <a:srgbClr val="FFFFFF"/>
              </a:gs>
            </a:gsLst>
            <a:lin ang="16200000" scaled="0"/>
            <a:tileRect/>
          </a:gradFill>
          <a:ln w="12700" cap="flat" cmpd="sng" algn="ctr">
            <a:solidFill>
              <a:schemeClr val="tx1"/>
            </a:solidFill>
            <a:prstDash val="solid"/>
            <a:round/>
            <a:headEnd type="none" w="sm" len="sm"/>
            <a:tailEnd type="none" w="sm" len="sm"/>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8" name="Right Arrow 7"/>
          <p:cNvSpPr/>
          <p:nvPr/>
        </p:nvSpPr>
        <p:spPr bwMode="auto">
          <a:xfrm>
            <a:off x="1015345" y="4191000"/>
            <a:ext cx="7162800" cy="152400"/>
          </a:xfrm>
          <a:prstGeom prst="rightArrow">
            <a:avLst/>
          </a:prstGeom>
          <a:gradFill flip="none" rotWithShape="1">
            <a:gsLst>
              <a:gs pos="45000">
                <a:schemeClr val="accent1">
                  <a:lumMod val="50000"/>
                </a:schemeClr>
              </a:gs>
              <a:gs pos="77000">
                <a:srgbClr val="FFFFFF"/>
              </a:gs>
            </a:gsLst>
            <a:lin ang="16200000" scaled="0"/>
            <a:tileRect/>
          </a:gradFill>
          <a:ln w="12700" cap="flat" cmpd="sng" algn="ctr">
            <a:solidFill>
              <a:schemeClr val="tx1"/>
            </a:solidFill>
            <a:prstDash val="solid"/>
            <a:round/>
            <a:headEnd type="none" w="sm" len="sm"/>
            <a:tailEnd type="none" w="sm" len="sm"/>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eaLnBrk="0" hangingPunct="0"/>
            <a:endParaRPr lang="en-US" sz="2400" b="0">
              <a:latin typeface="Arial" charset="0"/>
            </a:endParaRPr>
          </a:p>
        </p:txBody>
      </p:sp>
      <p:sp>
        <p:nvSpPr>
          <p:cNvPr id="9" name="Right Arrow 8"/>
          <p:cNvSpPr/>
          <p:nvPr/>
        </p:nvSpPr>
        <p:spPr bwMode="auto">
          <a:xfrm>
            <a:off x="1015345" y="5029200"/>
            <a:ext cx="7162800" cy="152400"/>
          </a:xfrm>
          <a:prstGeom prst="rightArrow">
            <a:avLst/>
          </a:prstGeom>
          <a:gradFill flip="none" rotWithShape="1">
            <a:gsLst>
              <a:gs pos="45000">
                <a:schemeClr val="accent1">
                  <a:lumMod val="50000"/>
                </a:schemeClr>
              </a:gs>
              <a:gs pos="77000">
                <a:srgbClr val="FFFFFF"/>
              </a:gs>
            </a:gsLst>
            <a:lin ang="16200000" scaled="0"/>
            <a:tileRect/>
          </a:gradFill>
          <a:ln w="12700" cap="flat" cmpd="sng" algn="ctr">
            <a:solidFill>
              <a:schemeClr val="tx1"/>
            </a:solidFill>
            <a:prstDash val="solid"/>
            <a:round/>
            <a:headEnd type="none" w="sm" len="sm"/>
            <a:tailEnd type="none" w="sm" len="sm"/>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eaLnBrk="0" hangingPunct="0"/>
            <a:endParaRPr lang="en-US" sz="2400" b="0">
              <a:latin typeface="Arial" charset="0"/>
            </a:endParaRPr>
          </a:p>
        </p:txBody>
      </p:sp>
      <p:sp>
        <p:nvSpPr>
          <p:cNvPr id="10" name="Rectangle 9"/>
          <p:cNvSpPr/>
          <p:nvPr/>
        </p:nvSpPr>
        <p:spPr bwMode="auto">
          <a:xfrm>
            <a:off x="989945" y="1600200"/>
            <a:ext cx="381000" cy="3657600"/>
          </a:xfrm>
          <a:prstGeom prst="rect">
            <a:avLst/>
          </a:prstGeom>
          <a:gradFill flip="none" rotWithShape="1">
            <a:gsLst>
              <a:gs pos="0">
                <a:schemeClr val="bg1"/>
              </a:gs>
              <a:gs pos="100000">
                <a:schemeClr val="bg1">
                  <a:alpha val="0"/>
                </a:schemeClr>
              </a:gs>
            </a:gsLst>
            <a:lin ang="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11" name="Straight Connector 10"/>
          <p:cNvCxnSpPr/>
          <p:nvPr/>
        </p:nvCxnSpPr>
        <p:spPr bwMode="auto">
          <a:xfrm>
            <a:off x="1066800" y="990600"/>
            <a:ext cx="0" cy="4191000"/>
          </a:xfrm>
          <a:prstGeom prst="line">
            <a:avLst/>
          </a:prstGeom>
          <a:solidFill>
            <a:schemeClr val="accent1"/>
          </a:solidFill>
          <a:ln w="12700" cap="flat" cmpd="sng" algn="ctr">
            <a:solidFill>
              <a:schemeClr val="tx1"/>
            </a:solidFill>
            <a:prstDash val="dot"/>
            <a:round/>
            <a:headEnd type="none" w="sm" len="sm"/>
            <a:tailEnd type="none" w="sm" len="sm"/>
          </a:ln>
          <a:effectLst/>
        </p:spPr>
      </p:cxnSp>
      <p:sp>
        <p:nvSpPr>
          <p:cNvPr id="12" name="TextBox 11"/>
          <p:cNvSpPr txBox="1"/>
          <p:nvPr/>
        </p:nvSpPr>
        <p:spPr>
          <a:xfrm>
            <a:off x="1015345" y="5105400"/>
            <a:ext cx="755235" cy="338554"/>
          </a:xfrm>
          <a:prstGeom prst="rect">
            <a:avLst/>
          </a:prstGeom>
          <a:noFill/>
        </p:spPr>
        <p:txBody>
          <a:bodyPr wrap="none" rtlCol="0">
            <a:spAutoFit/>
          </a:bodyPr>
          <a:lstStyle/>
          <a:p>
            <a:r>
              <a:rPr lang="en-US" sz="1600" dirty="0" smtClean="0"/>
              <a:t>1960s</a:t>
            </a:r>
            <a:endParaRPr lang="en-US" sz="1600" dirty="0"/>
          </a:p>
        </p:txBody>
      </p:sp>
      <p:sp>
        <p:nvSpPr>
          <p:cNvPr id="13" name="TextBox 12"/>
          <p:cNvSpPr txBox="1"/>
          <p:nvPr/>
        </p:nvSpPr>
        <p:spPr>
          <a:xfrm>
            <a:off x="2322389" y="5105400"/>
            <a:ext cx="755235" cy="338554"/>
          </a:xfrm>
          <a:prstGeom prst="rect">
            <a:avLst/>
          </a:prstGeom>
          <a:noFill/>
        </p:spPr>
        <p:txBody>
          <a:bodyPr wrap="none" rtlCol="0">
            <a:spAutoFit/>
          </a:bodyPr>
          <a:lstStyle/>
          <a:p>
            <a:r>
              <a:rPr lang="en-US" sz="1600" dirty="0" smtClean="0"/>
              <a:t>1970s</a:t>
            </a:r>
            <a:endParaRPr lang="en-US" sz="1600" dirty="0"/>
          </a:p>
        </p:txBody>
      </p:sp>
      <p:sp>
        <p:nvSpPr>
          <p:cNvPr id="14" name="TextBox 13"/>
          <p:cNvSpPr txBox="1"/>
          <p:nvPr/>
        </p:nvSpPr>
        <p:spPr>
          <a:xfrm>
            <a:off x="3629433" y="5105400"/>
            <a:ext cx="755235" cy="338554"/>
          </a:xfrm>
          <a:prstGeom prst="rect">
            <a:avLst/>
          </a:prstGeom>
          <a:noFill/>
        </p:spPr>
        <p:txBody>
          <a:bodyPr wrap="none" rtlCol="0">
            <a:spAutoFit/>
          </a:bodyPr>
          <a:lstStyle/>
          <a:p>
            <a:r>
              <a:rPr lang="en-US" sz="1600" dirty="0" smtClean="0"/>
              <a:t>1980s</a:t>
            </a:r>
            <a:endParaRPr lang="en-US" sz="1600" dirty="0"/>
          </a:p>
        </p:txBody>
      </p:sp>
      <p:sp>
        <p:nvSpPr>
          <p:cNvPr id="15" name="TextBox 14"/>
          <p:cNvSpPr txBox="1"/>
          <p:nvPr/>
        </p:nvSpPr>
        <p:spPr>
          <a:xfrm>
            <a:off x="4936477" y="5105400"/>
            <a:ext cx="755235" cy="338554"/>
          </a:xfrm>
          <a:prstGeom prst="rect">
            <a:avLst/>
          </a:prstGeom>
          <a:noFill/>
        </p:spPr>
        <p:txBody>
          <a:bodyPr wrap="none" rtlCol="0">
            <a:spAutoFit/>
          </a:bodyPr>
          <a:lstStyle/>
          <a:p>
            <a:r>
              <a:rPr lang="en-US" sz="1600" dirty="0" smtClean="0"/>
              <a:t>1990s</a:t>
            </a:r>
            <a:endParaRPr lang="en-US" sz="1600" dirty="0"/>
          </a:p>
        </p:txBody>
      </p:sp>
      <p:sp>
        <p:nvSpPr>
          <p:cNvPr id="16" name="TextBox 15"/>
          <p:cNvSpPr txBox="1"/>
          <p:nvPr/>
        </p:nvSpPr>
        <p:spPr>
          <a:xfrm>
            <a:off x="6243521" y="5105400"/>
            <a:ext cx="755235" cy="338554"/>
          </a:xfrm>
          <a:prstGeom prst="rect">
            <a:avLst/>
          </a:prstGeom>
          <a:noFill/>
        </p:spPr>
        <p:txBody>
          <a:bodyPr wrap="none" rtlCol="0">
            <a:spAutoFit/>
          </a:bodyPr>
          <a:lstStyle/>
          <a:p>
            <a:r>
              <a:rPr lang="en-US" sz="1600" dirty="0" smtClean="0"/>
              <a:t>2000s</a:t>
            </a:r>
            <a:endParaRPr lang="en-US" sz="1600" dirty="0"/>
          </a:p>
        </p:txBody>
      </p:sp>
      <p:sp>
        <p:nvSpPr>
          <p:cNvPr id="17" name="TextBox 16"/>
          <p:cNvSpPr txBox="1"/>
          <p:nvPr/>
        </p:nvSpPr>
        <p:spPr>
          <a:xfrm>
            <a:off x="7550565" y="5105400"/>
            <a:ext cx="755235" cy="338554"/>
          </a:xfrm>
          <a:prstGeom prst="rect">
            <a:avLst/>
          </a:prstGeom>
          <a:noFill/>
        </p:spPr>
        <p:txBody>
          <a:bodyPr wrap="none" rtlCol="0">
            <a:spAutoFit/>
          </a:bodyPr>
          <a:lstStyle/>
          <a:p>
            <a:r>
              <a:rPr lang="en-US" sz="1600" dirty="0" smtClean="0"/>
              <a:t>2010s</a:t>
            </a:r>
            <a:endParaRPr lang="en-US" sz="1600" dirty="0"/>
          </a:p>
        </p:txBody>
      </p:sp>
      <p:sp>
        <p:nvSpPr>
          <p:cNvPr id="18" name="TextBox 17"/>
          <p:cNvSpPr txBox="1"/>
          <p:nvPr/>
        </p:nvSpPr>
        <p:spPr>
          <a:xfrm>
            <a:off x="76200" y="1307068"/>
            <a:ext cx="1447800" cy="369332"/>
          </a:xfrm>
          <a:prstGeom prst="rect">
            <a:avLst/>
          </a:prstGeom>
          <a:noFill/>
        </p:spPr>
        <p:txBody>
          <a:bodyPr wrap="square" rtlCol="0">
            <a:spAutoFit/>
          </a:bodyPr>
          <a:lstStyle/>
          <a:p>
            <a:r>
              <a:rPr lang="en-US" sz="1800" b="1" dirty="0" smtClean="0"/>
              <a:t>Servers</a:t>
            </a:r>
            <a:endParaRPr lang="en-US" sz="1800" b="1" dirty="0"/>
          </a:p>
        </p:txBody>
      </p:sp>
      <p:sp>
        <p:nvSpPr>
          <p:cNvPr id="19" name="TextBox 18"/>
          <p:cNvSpPr txBox="1"/>
          <p:nvPr/>
        </p:nvSpPr>
        <p:spPr>
          <a:xfrm>
            <a:off x="76200" y="2145268"/>
            <a:ext cx="1676400" cy="369332"/>
          </a:xfrm>
          <a:prstGeom prst="rect">
            <a:avLst/>
          </a:prstGeom>
          <a:noFill/>
        </p:spPr>
        <p:txBody>
          <a:bodyPr wrap="square" rtlCol="0">
            <a:spAutoFit/>
          </a:bodyPr>
          <a:lstStyle/>
          <a:p>
            <a:r>
              <a:rPr lang="en-US" sz="1800" b="1" dirty="0" smtClean="0"/>
              <a:t>Virtualization</a:t>
            </a:r>
            <a:endParaRPr lang="en-US" sz="1800" b="1" dirty="0"/>
          </a:p>
        </p:txBody>
      </p:sp>
      <p:sp>
        <p:nvSpPr>
          <p:cNvPr id="20" name="TextBox 19"/>
          <p:cNvSpPr txBox="1"/>
          <p:nvPr/>
        </p:nvSpPr>
        <p:spPr>
          <a:xfrm>
            <a:off x="76200" y="3810000"/>
            <a:ext cx="1676400" cy="369332"/>
          </a:xfrm>
          <a:prstGeom prst="rect">
            <a:avLst/>
          </a:prstGeom>
          <a:noFill/>
        </p:spPr>
        <p:txBody>
          <a:bodyPr wrap="square" rtlCol="0">
            <a:spAutoFit/>
          </a:bodyPr>
          <a:lstStyle/>
          <a:p>
            <a:r>
              <a:rPr lang="en-US" sz="1800" b="1" dirty="0"/>
              <a:t>L</a:t>
            </a:r>
            <a:r>
              <a:rPr lang="en-US" sz="1800" b="1" dirty="0" smtClean="0"/>
              <a:t>ANs</a:t>
            </a:r>
            <a:endParaRPr lang="en-US" sz="1800" b="1" dirty="0"/>
          </a:p>
        </p:txBody>
      </p:sp>
      <p:sp>
        <p:nvSpPr>
          <p:cNvPr id="21" name="TextBox 20"/>
          <p:cNvSpPr txBox="1"/>
          <p:nvPr/>
        </p:nvSpPr>
        <p:spPr>
          <a:xfrm>
            <a:off x="76200" y="4648200"/>
            <a:ext cx="1676400" cy="369332"/>
          </a:xfrm>
          <a:prstGeom prst="rect">
            <a:avLst/>
          </a:prstGeom>
          <a:noFill/>
        </p:spPr>
        <p:txBody>
          <a:bodyPr wrap="square" rtlCol="0">
            <a:spAutoFit/>
          </a:bodyPr>
          <a:lstStyle/>
          <a:p>
            <a:r>
              <a:rPr lang="en-US" sz="1800" b="1" dirty="0" smtClean="0"/>
              <a:t>Storage</a:t>
            </a:r>
            <a:endParaRPr lang="en-US" sz="1800" b="1" dirty="0"/>
          </a:p>
        </p:txBody>
      </p:sp>
      <p:cxnSp>
        <p:nvCxnSpPr>
          <p:cNvPr id="22" name="Straight Connector 21"/>
          <p:cNvCxnSpPr/>
          <p:nvPr/>
        </p:nvCxnSpPr>
        <p:spPr bwMode="auto">
          <a:xfrm>
            <a:off x="2362200" y="990600"/>
            <a:ext cx="0" cy="4191000"/>
          </a:xfrm>
          <a:prstGeom prst="line">
            <a:avLst/>
          </a:prstGeom>
          <a:solidFill>
            <a:schemeClr val="accent1"/>
          </a:solidFill>
          <a:ln w="12700" cap="flat" cmpd="sng" algn="ctr">
            <a:solidFill>
              <a:schemeClr val="tx1"/>
            </a:solidFill>
            <a:prstDash val="dot"/>
            <a:round/>
            <a:headEnd type="none" w="sm" len="sm"/>
            <a:tailEnd type="none" w="sm" len="sm"/>
          </a:ln>
          <a:effectLst/>
        </p:spPr>
      </p:cxnSp>
      <p:cxnSp>
        <p:nvCxnSpPr>
          <p:cNvPr id="23" name="Straight Connector 22"/>
          <p:cNvCxnSpPr/>
          <p:nvPr/>
        </p:nvCxnSpPr>
        <p:spPr bwMode="auto">
          <a:xfrm>
            <a:off x="3657600" y="990600"/>
            <a:ext cx="0" cy="4191000"/>
          </a:xfrm>
          <a:prstGeom prst="line">
            <a:avLst/>
          </a:prstGeom>
          <a:solidFill>
            <a:schemeClr val="accent1"/>
          </a:solidFill>
          <a:ln w="12700" cap="flat" cmpd="sng" algn="ctr">
            <a:solidFill>
              <a:schemeClr val="tx1"/>
            </a:solidFill>
            <a:prstDash val="dot"/>
            <a:round/>
            <a:headEnd type="none" w="sm" len="sm"/>
            <a:tailEnd type="none" w="sm" len="sm"/>
          </a:ln>
          <a:effectLst/>
        </p:spPr>
      </p:cxnSp>
      <p:cxnSp>
        <p:nvCxnSpPr>
          <p:cNvPr id="24" name="Straight Connector 23"/>
          <p:cNvCxnSpPr/>
          <p:nvPr/>
        </p:nvCxnSpPr>
        <p:spPr bwMode="auto">
          <a:xfrm>
            <a:off x="4953000" y="990600"/>
            <a:ext cx="0" cy="4191000"/>
          </a:xfrm>
          <a:prstGeom prst="line">
            <a:avLst/>
          </a:prstGeom>
          <a:solidFill>
            <a:schemeClr val="accent1"/>
          </a:solidFill>
          <a:ln w="12700" cap="flat" cmpd="sng" algn="ctr">
            <a:solidFill>
              <a:schemeClr val="tx1"/>
            </a:solidFill>
            <a:prstDash val="dot"/>
            <a:round/>
            <a:headEnd type="none" w="sm" len="sm"/>
            <a:tailEnd type="none" w="sm" len="sm"/>
          </a:ln>
          <a:effectLst/>
        </p:spPr>
      </p:cxnSp>
      <p:cxnSp>
        <p:nvCxnSpPr>
          <p:cNvPr id="25" name="Straight Connector 24"/>
          <p:cNvCxnSpPr/>
          <p:nvPr/>
        </p:nvCxnSpPr>
        <p:spPr bwMode="auto">
          <a:xfrm>
            <a:off x="6248400" y="990600"/>
            <a:ext cx="0" cy="4191000"/>
          </a:xfrm>
          <a:prstGeom prst="line">
            <a:avLst/>
          </a:prstGeom>
          <a:solidFill>
            <a:schemeClr val="accent1"/>
          </a:solidFill>
          <a:ln w="12700" cap="flat" cmpd="sng" algn="ctr">
            <a:solidFill>
              <a:schemeClr val="tx1"/>
            </a:solidFill>
            <a:prstDash val="dot"/>
            <a:round/>
            <a:headEnd type="none" w="sm" len="sm"/>
            <a:tailEnd type="none" w="sm" len="sm"/>
          </a:ln>
          <a:effectLst/>
        </p:spPr>
      </p:cxnSp>
      <p:cxnSp>
        <p:nvCxnSpPr>
          <p:cNvPr id="26" name="Straight Connector 25"/>
          <p:cNvCxnSpPr/>
          <p:nvPr/>
        </p:nvCxnSpPr>
        <p:spPr bwMode="auto">
          <a:xfrm>
            <a:off x="7543800" y="990600"/>
            <a:ext cx="0" cy="4191000"/>
          </a:xfrm>
          <a:prstGeom prst="line">
            <a:avLst/>
          </a:prstGeom>
          <a:solidFill>
            <a:schemeClr val="accent1"/>
          </a:solidFill>
          <a:ln w="12700" cap="flat" cmpd="sng" algn="ctr">
            <a:solidFill>
              <a:schemeClr val="tx1"/>
            </a:solidFill>
            <a:prstDash val="dot"/>
            <a:round/>
            <a:headEnd type="none" w="sm" len="sm"/>
            <a:tailEnd type="none" w="sm" len="sm"/>
          </a:ln>
          <a:effectLst/>
        </p:spPr>
      </p:cxnSp>
      <p:sp>
        <p:nvSpPr>
          <p:cNvPr id="27" name="TextBox 26"/>
          <p:cNvSpPr txBox="1"/>
          <p:nvPr/>
        </p:nvSpPr>
        <p:spPr>
          <a:xfrm>
            <a:off x="76200" y="2971800"/>
            <a:ext cx="1676400" cy="369332"/>
          </a:xfrm>
          <a:prstGeom prst="rect">
            <a:avLst/>
          </a:prstGeom>
          <a:noFill/>
        </p:spPr>
        <p:txBody>
          <a:bodyPr wrap="square" rtlCol="0">
            <a:spAutoFit/>
          </a:bodyPr>
          <a:lstStyle/>
          <a:p>
            <a:r>
              <a:rPr lang="en-US" sz="1800" b="1" dirty="0" smtClean="0"/>
              <a:t>OSs</a:t>
            </a:r>
            <a:endParaRPr lang="en-US" sz="1800" b="1" dirty="0"/>
          </a:p>
        </p:txBody>
      </p:sp>
      <p:sp>
        <p:nvSpPr>
          <p:cNvPr id="28" name="Rounded Rectangle 27"/>
          <p:cNvSpPr/>
          <p:nvPr/>
        </p:nvSpPr>
        <p:spPr bwMode="auto">
          <a:xfrm>
            <a:off x="6477000" y="2667000"/>
            <a:ext cx="762000" cy="304800"/>
          </a:xfrm>
          <a:prstGeom prst="round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ts val="11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Arial" charset="0"/>
              </a:rPr>
              <a:t>Linux 2.6 Kernel</a:t>
            </a:r>
          </a:p>
        </p:txBody>
      </p:sp>
      <p:sp>
        <p:nvSpPr>
          <p:cNvPr id="29" name="Rounded Rectangle 28"/>
          <p:cNvSpPr/>
          <p:nvPr/>
        </p:nvSpPr>
        <p:spPr bwMode="auto">
          <a:xfrm>
            <a:off x="5334000" y="2667000"/>
            <a:ext cx="762000" cy="304800"/>
          </a:xfrm>
          <a:prstGeom prst="round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ts val="11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Arial" charset="0"/>
              </a:rPr>
              <a:t>Linux 1.0 Kernel</a:t>
            </a:r>
          </a:p>
        </p:txBody>
      </p:sp>
      <p:sp>
        <p:nvSpPr>
          <p:cNvPr id="30" name="Rounded Rectangle 29"/>
          <p:cNvSpPr/>
          <p:nvPr/>
        </p:nvSpPr>
        <p:spPr bwMode="auto">
          <a:xfrm>
            <a:off x="4724400" y="3048000"/>
            <a:ext cx="762000" cy="304800"/>
          </a:xfrm>
          <a:prstGeom prst="roundRect">
            <a:avLst/>
          </a:prstGeom>
          <a:ln>
            <a:headEnd type="none" w="sm" len="sm"/>
            <a:tailEnd type="none" w="sm" len="sm"/>
          </a:ln>
        </p:spPr>
        <p:style>
          <a:lnRef idx="0">
            <a:schemeClr val="dk1"/>
          </a:lnRef>
          <a:fillRef idx="3">
            <a:schemeClr val="dk1"/>
          </a:fillRef>
          <a:effectRef idx="3">
            <a:schemeClr val="dk1"/>
          </a:effectRef>
          <a:fontRef idx="minor">
            <a:schemeClr val="lt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ts val="1100"/>
              </a:lnSpc>
              <a:spcBef>
                <a:spcPct val="0"/>
              </a:spcBef>
              <a:spcAft>
                <a:spcPct val="0"/>
              </a:spcAft>
              <a:buClrTx/>
              <a:buSzTx/>
              <a:buFontTx/>
              <a:buNone/>
              <a:tabLst/>
            </a:pPr>
            <a:r>
              <a:rPr kumimoji="0" lang="en-US" sz="1200" i="0" u="none" strike="noStrike" cap="none" normalizeH="0" baseline="0" dirty="0" smtClean="0">
                <a:ln>
                  <a:noFill/>
                </a:ln>
                <a:solidFill>
                  <a:schemeClr val="bg1"/>
                </a:solidFill>
                <a:effectLst/>
                <a:latin typeface="Arial" charset="0"/>
              </a:rPr>
              <a:t>Windows</a:t>
            </a:r>
            <a:r>
              <a:rPr kumimoji="0" lang="en-US" sz="1200" i="0" u="none" strike="noStrike" cap="none" normalizeH="0" dirty="0" smtClean="0">
                <a:ln>
                  <a:noFill/>
                </a:ln>
                <a:solidFill>
                  <a:schemeClr val="bg1"/>
                </a:solidFill>
                <a:effectLst/>
                <a:latin typeface="Arial" charset="0"/>
              </a:rPr>
              <a:t> 3.1</a:t>
            </a:r>
            <a:endParaRPr kumimoji="0" lang="en-US" sz="1200" i="0" u="none" strike="noStrike" cap="none" normalizeH="0" baseline="0" dirty="0" smtClean="0">
              <a:ln>
                <a:noFill/>
              </a:ln>
              <a:solidFill>
                <a:schemeClr val="bg1"/>
              </a:solidFill>
              <a:effectLst/>
              <a:latin typeface="Arial" charset="0"/>
            </a:endParaRPr>
          </a:p>
        </p:txBody>
      </p:sp>
      <p:sp>
        <p:nvSpPr>
          <p:cNvPr id="31" name="Rounded Rectangle 30"/>
          <p:cNvSpPr/>
          <p:nvPr/>
        </p:nvSpPr>
        <p:spPr bwMode="auto">
          <a:xfrm>
            <a:off x="4724400" y="4419600"/>
            <a:ext cx="1066800" cy="609600"/>
          </a:xfrm>
          <a:prstGeom prst="roundRect">
            <a:avLst/>
          </a:prstGeom>
          <a:ln>
            <a:headEnd type="none" w="sm" len="sm"/>
            <a:tailEnd type="none" w="sm" len="sm"/>
          </a:ln>
        </p:spPr>
        <p:style>
          <a:lnRef idx="0">
            <a:schemeClr val="dk1"/>
          </a:lnRef>
          <a:fillRef idx="3">
            <a:schemeClr val="dk1"/>
          </a:fillRef>
          <a:effectRef idx="3">
            <a:schemeClr val="dk1"/>
          </a:effectRef>
          <a:fontRef idx="minor">
            <a:schemeClr val="lt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ts val="1100"/>
              </a:lnSpc>
              <a:spcBef>
                <a:spcPct val="0"/>
              </a:spcBef>
              <a:spcAft>
                <a:spcPct val="0"/>
              </a:spcAft>
              <a:buClrTx/>
              <a:buSzTx/>
              <a:buFontTx/>
              <a:buNone/>
              <a:tabLst/>
            </a:pPr>
            <a:r>
              <a:rPr kumimoji="0" lang="en-US" sz="1200" i="0" u="none" strike="noStrike" cap="none" normalizeH="0" baseline="0" dirty="0" smtClean="0">
                <a:ln>
                  <a:noFill/>
                </a:ln>
                <a:solidFill>
                  <a:srgbClr val="FFFFFF"/>
                </a:solidFill>
                <a:effectLst/>
                <a:latin typeface="Arial" charset="0"/>
              </a:rPr>
              <a:t>Redundant Array of Independent Disks (RAID)</a:t>
            </a:r>
          </a:p>
        </p:txBody>
      </p:sp>
      <p:sp>
        <p:nvSpPr>
          <p:cNvPr id="32" name="Rounded Rectangle 31"/>
          <p:cNvSpPr/>
          <p:nvPr/>
        </p:nvSpPr>
        <p:spPr bwMode="auto">
          <a:xfrm>
            <a:off x="5562600" y="3048000"/>
            <a:ext cx="762000" cy="304800"/>
          </a:xfrm>
          <a:prstGeom prst="round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ts val="11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Arial" charset="0"/>
              </a:rPr>
              <a:t>Windows</a:t>
            </a:r>
            <a:r>
              <a:rPr kumimoji="0" lang="en-US" sz="1200" i="0" u="none" strike="noStrike" cap="none" normalizeH="0" dirty="0" smtClean="0">
                <a:ln>
                  <a:noFill/>
                </a:ln>
                <a:solidFill>
                  <a:schemeClr val="tx1"/>
                </a:solidFill>
                <a:effectLst/>
                <a:latin typeface="Arial" charset="0"/>
              </a:rPr>
              <a:t> NT</a:t>
            </a:r>
            <a:endParaRPr kumimoji="0" lang="en-US" sz="1200" i="0" u="none" strike="noStrike" cap="none" normalizeH="0" baseline="0" dirty="0" smtClean="0">
              <a:ln>
                <a:noFill/>
              </a:ln>
              <a:solidFill>
                <a:schemeClr val="tx1"/>
              </a:solidFill>
              <a:effectLst/>
              <a:latin typeface="Arial" charset="0"/>
            </a:endParaRPr>
          </a:p>
        </p:txBody>
      </p:sp>
      <p:sp>
        <p:nvSpPr>
          <p:cNvPr id="33" name="Rounded Rectangle 32"/>
          <p:cNvSpPr/>
          <p:nvPr/>
        </p:nvSpPr>
        <p:spPr bwMode="auto">
          <a:xfrm>
            <a:off x="6400800" y="3048000"/>
            <a:ext cx="762000" cy="304800"/>
          </a:xfrm>
          <a:prstGeom prst="round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ts val="11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Arial" charset="0"/>
              </a:rPr>
              <a:t>Windows</a:t>
            </a:r>
            <a:r>
              <a:rPr kumimoji="0" lang="en-US" sz="1200" i="0" u="none" strike="noStrike" cap="none" normalizeH="0" dirty="0" smtClean="0">
                <a:ln>
                  <a:noFill/>
                </a:ln>
                <a:solidFill>
                  <a:schemeClr val="tx1"/>
                </a:solidFill>
                <a:effectLst/>
                <a:latin typeface="Arial" charset="0"/>
              </a:rPr>
              <a:t> XP</a:t>
            </a:r>
            <a:endParaRPr kumimoji="0" lang="en-US" sz="1200" i="0" u="none" strike="noStrike" cap="none" normalizeH="0" baseline="0" dirty="0" smtClean="0">
              <a:ln>
                <a:noFill/>
              </a:ln>
              <a:solidFill>
                <a:schemeClr val="tx1"/>
              </a:solidFill>
              <a:effectLst/>
              <a:latin typeface="Arial" charset="0"/>
            </a:endParaRPr>
          </a:p>
        </p:txBody>
      </p:sp>
      <p:sp>
        <p:nvSpPr>
          <p:cNvPr id="34" name="Rounded Rectangle 33"/>
          <p:cNvSpPr/>
          <p:nvPr/>
        </p:nvSpPr>
        <p:spPr bwMode="auto">
          <a:xfrm>
            <a:off x="4114800" y="2667000"/>
            <a:ext cx="609600" cy="533400"/>
          </a:xfrm>
          <a:prstGeom prst="round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ts val="11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Arial" charset="0"/>
              </a:rPr>
              <a:t>AIX</a:t>
            </a:r>
          </a:p>
          <a:p>
            <a:pPr marL="0" marR="0" indent="0" algn="ctr" defTabSz="914400" rtl="0" eaLnBrk="0" fontAlgn="base" latinLnBrk="0" hangingPunct="0">
              <a:lnSpc>
                <a:spcPts val="1100"/>
              </a:lnSpc>
              <a:spcBef>
                <a:spcPct val="0"/>
              </a:spcBef>
              <a:spcAft>
                <a:spcPct val="0"/>
              </a:spcAft>
              <a:buClrTx/>
              <a:buSzTx/>
              <a:buFontTx/>
              <a:buNone/>
              <a:tabLst/>
            </a:pPr>
            <a:r>
              <a:rPr lang="en-US" sz="1200" dirty="0" smtClean="0">
                <a:solidFill>
                  <a:schemeClr val="tx1"/>
                </a:solidFill>
                <a:latin typeface="Arial" charset="0"/>
              </a:rPr>
              <a:t>Solaris</a:t>
            </a:r>
          </a:p>
          <a:p>
            <a:pPr marL="0" marR="0" indent="0" algn="ctr" defTabSz="914400" rtl="0" eaLnBrk="0" fontAlgn="base" latinLnBrk="0" hangingPunct="0">
              <a:lnSpc>
                <a:spcPts val="11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Arial" charset="0"/>
              </a:rPr>
              <a:t>HP-UX</a:t>
            </a:r>
          </a:p>
        </p:txBody>
      </p:sp>
      <p:sp>
        <p:nvSpPr>
          <p:cNvPr id="35" name="Rounded Rectangle 34"/>
          <p:cNvSpPr/>
          <p:nvPr/>
        </p:nvSpPr>
        <p:spPr bwMode="auto">
          <a:xfrm>
            <a:off x="3505200" y="6234113"/>
            <a:ext cx="1295400" cy="228600"/>
          </a:xfrm>
          <a:prstGeom prst="round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ts val="11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Arial" charset="0"/>
              </a:rPr>
              <a:t>Mainframe Era</a:t>
            </a:r>
          </a:p>
        </p:txBody>
      </p:sp>
      <p:sp>
        <p:nvSpPr>
          <p:cNvPr id="36" name="Rounded Rectangle 35"/>
          <p:cNvSpPr/>
          <p:nvPr/>
        </p:nvSpPr>
        <p:spPr bwMode="auto">
          <a:xfrm>
            <a:off x="3505200" y="6538913"/>
            <a:ext cx="1295400" cy="228600"/>
          </a:xfrm>
          <a:prstGeom prst="roundRect">
            <a:avLst/>
          </a:prstGeom>
          <a:ln>
            <a:headEnd type="none" w="sm" len="sm"/>
            <a:tailEnd type="none" w="sm" len="sm"/>
          </a:ln>
        </p:spPr>
        <p:style>
          <a:lnRef idx="0">
            <a:schemeClr val="dk1"/>
          </a:lnRef>
          <a:fillRef idx="3">
            <a:schemeClr val="dk1"/>
          </a:fillRef>
          <a:effectRef idx="3">
            <a:schemeClr val="dk1"/>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ts val="1100"/>
              </a:lnSpc>
              <a:spcBef>
                <a:spcPct val="0"/>
              </a:spcBef>
              <a:spcAft>
                <a:spcPct val="0"/>
              </a:spcAft>
              <a:buClrTx/>
              <a:buSzTx/>
              <a:buFontTx/>
              <a:buNone/>
              <a:tabLst/>
            </a:pPr>
            <a:r>
              <a:rPr kumimoji="0" lang="en-US" sz="1200" i="0" u="none" strike="noStrike" cap="none" normalizeH="0" baseline="0" dirty="0" smtClean="0">
                <a:ln>
                  <a:noFill/>
                </a:ln>
                <a:solidFill>
                  <a:schemeClr val="bg1"/>
                </a:solidFill>
                <a:effectLst/>
                <a:latin typeface="Arial" charset="0"/>
              </a:rPr>
              <a:t>PC Era</a:t>
            </a:r>
          </a:p>
        </p:txBody>
      </p:sp>
      <p:sp>
        <p:nvSpPr>
          <p:cNvPr id="37" name="Rounded Rectangle 36"/>
          <p:cNvSpPr/>
          <p:nvPr/>
        </p:nvSpPr>
        <p:spPr bwMode="auto">
          <a:xfrm>
            <a:off x="4953000" y="6248400"/>
            <a:ext cx="1295400" cy="228600"/>
          </a:xfrm>
          <a:prstGeom prst="round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ts val="11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Arial" charset="0"/>
              </a:rPr>
              <a:t>LAN/Web Era</a:t>
            </a:r>
          </a:p>
        </p:txBody>
      </p:sp>
      <p:sp>
        <p:nvSpPr>
          <p:cNvPr id="38" name="Rounded Rectangle 37"/>
          <p:cNvSpPr/>
          <p:nvPr/>
        </p:nvSpPr>
        <p:spPr bwMode="auto">
          <a:xfrm>
            <a:off x="4953000" y="6553200"/>
            <a:ext cx="1295400" cy="228600"/>
          </a:xfrm>
          <a:prstGeom prst="round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ts val="11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Arial" charset="0"/>
              </a:rPr>
              <a:t>Cloud Era</a:t>
            </a:r>
          </a:p>
        </p:txBody>
      </p:sp>
      <p:sp>
        <p:nvSpPr>
          <p:cNvPr id="39" name="TextBox 38"/>
          <p:cNvSpPr txBox="1"/>
          <p:nvPr/>
        </p:nvSpPr>
        <p:spPr>
          <a:xfrm>
            <a:off x="2362200" y="6172200"/>
            <a:ext cx="1143000" cy="584776"/>
          </a:xfrm>
          <a:prstGeom prst="rect">
            <a:avLst/>
          </a:prstGeom>
          <a:noFill/>
        </p:spPr>
        <p:txBody>
          <a:bodyPr wrap="square" rtlCol="0">
            <a:spAutoFit/>
          </a:bodyPr>
          <a:lstStyle/>
          <a:p>
            <a:r>
              <a:rPr lang="en-US" sz="1600" b="1" dirty="0" smtClean="0"/>
              <a:t>Color Legend:</a:t>
            </a:r>
            <a:endParaRPr lang="en-US" sz="1600" b="1" dirty="0"/>
          </a:p>
        </p:txBody>
      </p:sp>
      <p:sp>
        <p:nvSpPr>
          <p:cNvPr id="40" name="Rounded Rectangle 39"/>
          <p:cNvSpPr/>
          <p:nvPr/>
        </p:nvSpPr>
        <p:spPr bwMode="auto">
          <a:xfrm>
            <a:off x="1219200" y="4495800"/>
            <a:ext cx="762000" cy="457200"/>
          </a:xfrm>
          <a:prstGeom prst="round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ts val="11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Arial" charset="0"/>
              </a:rPr>
              <a:t>Direct-attached Tapes</a:t>
            </a:r>
          </a:p>
        </p:txBody>
      </p:sp>
      <p:sp>
        <p:nvSpPr>
          <p:cNvPr id="41" name="Rounded Rectangle 40"/>
          <p:cNvSpPr/>
          <p:nvPr/>
        </p:nvSpPr>
        <p:spPr bwMode="auto">
          <a:xfrm>
            <a:off x="2362200" y="4495800"/>
            <a:ext cx="762000" cy="457200"/>
          </a:xfrm>
          <a:prstGeom prst="round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ts val="11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Arial" charset="0"/>
              </a:rPr>
              <a:t>Direct-attached Disks</a:t>
            </a:r>
          </a:p>
          <a:p>
            <a:pPr marL="0" marR="0" indent="0" algn="ctr" defTabSz="914400" rtl="0" eaLnBrk="0" fontAlgn="base" latinLnBrk="0" hangingPunct="0">
              <a:lnSpc>
                <a:spcPts val="1100"/>
              </a:lnSpc>
              <a:spcBef>
                <a:spcPct val="0"/>
              </a:spcBef>
              <a:spcAft>
                <a:spcPct val="0"/>
              </a:spcAft>
              <a:buClrTx/>
              <a:buSzTx/>
              <a:buFontTx/>
              <a:buNone/>
              <a:tabLst/>
            </a:pPr>
            <a:endParaRPr kumimoji="0" lang="en-US" sz="1200" i="0" u="none" strike="noStrike" cap="none" normalizeH="0" baseline="0" dirty="0" smtClean="0">
              <a:ln>
                <a:noFill/>
              </a:ln>
              <a:solidFill>
                <a:schemeClr val="tx1"/>
              </a:solidFill>
              <a:effectLst/>
              <a:latin typeface="Arial" charset="0"/>
            </a:endParaRPr>
          </a:p>
        </p:txBody>
      </p:sp>
      <p:sp>
        <p:nvSpPr>
          <p:cNvPr id="42" name="Rounded Rectangle 41"/>
          <p:cNvSpPr/>
          <p:nvPr/>
        </p:nvSpPr>
        <p:spPr bwMode="auto">
          <a:xfrm>
            <a:off x="3352800" y="4495800"/>
            <a:ext cx="762000" cy="457200"/>
          </a:xfrm>
          <a:prstGeom prst="roundRect">
            <a:avLst/>
          </a:prstGeom>
          <a:gradFill>
            <a:gsLst>
              <a:gs pos="0">
                <a:schemeClr val="accent1">
                  <a:shade val="51000"/>
                  <a:satMod val="130000"/>
                </a:schemeClr>
              </a:gs>
              <a:gs pos="80000">
                <a:schemeClr val="tx1"/>
              </a:gs>
              <a:gs pos="100000">
                <a:schemeClr val="tx1"/>
              </a:gs>
            </a:gsLst>
            <a:lin ang="0" scaled="0"/>
          </a:gradFill>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ts val="1100"/>
              </a:lnSpc>
              <a:spcBef>
                <a:spcPct val="0"/>
              </a:spcBef>
              <a:spcAft>
                <a:spcPct val="0"/>
              </a:spcAft>
              <a:buClrTx/>
              <a:buSzTx/>
              <a:buFontTx/>
              <a:buNone/>
              <a:tabLst/>
            </a:pPr>
            <a:r>
              <a:rPr kumimoji="0" lang="en-US" sz="1200" i="0" u="none" strike="noStrike" cap="none" normalizeH="0" baseline="0" dirty="0" smtClean="0">
                <a:ln>
                  <a:noFill/>
                </a:ln>
                <a:solidFill>
                  <a:srgbClr val="FFFFFF"/>
                </a:solidFill>
                <a:effectLst/>
                <a:latin typeface="Arial" charset="0"/>
              </a:rPr>
              <a:t>Disk Farms</a:t>
            </a:r>
          </a:p>
        </p:txBody>
      </p:sp>
      <p:sp>
        <p:nvSpPr>
          <p:cNvPr id="43" name="Rounded Rectangle 42"/>
          <p:cNvSpPr/>
          <p:nvPr/>
        </p:nvSpPr>
        <p:spPr bwMode="auto">
          <a:xfrm>
            <a:off x="5867400" y="4419600"/>
            <a:ext cx="762000" cy="609600"/>
          </a:xfrm>
          <a:prstGeom prst="round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ts val="11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Arial" charset="0"/>
              </a:rPr>
              <a:t>Storage-Attached</a:t>
            </a:r>
            <a:r>
              <a:rPr kumimoji="0" lang="en-US" sz="1200" i="0" u="none" strike="noStrike" cap="none" normalizeH="0" dirty="0" smtClean="0">
                <a:ln>
                  <a:noFill/>
                </a:ln>
                <a:solidFill>
                  <a:schemeClr val="tx1"/>
                </a:solidFill>
                <a:effectLst/>
                <a:latin typeface="Arial" charset="0"/>
              </a:rPr>
              <a:t> Networks (SANs)</a:t>
            </a:r>
            <a:endParaRPr kumimoji="0" lang="en-US" sz="1200" i="0" u="none" strike="noStrike" cap="none" normalizeH="0" baseline="0" dirty="0" smtClean="0">
              <a:ln>
                <a:noFill/>
              </a:ln>
              <a:solidFill>
                <a:schemeClr val="tx1"/>
              </a:solidFill>
              <a:effectLst/>
              <a:latin typeface="Arial" charset="0"/>
            </a:endParaRPr>
          </a:p>
        </p:txBody>
      </p:sp>
      <p:sp>
        <p:nvSpPr>
          <p:cNvPr id="44" name="Rounded Rectangle 43"/>
          <p:cNvSpPr/>
          <p:nvPr/>
        </p:nvSpPr>
        <p:spPr bwMode="auto">
          <a:xfrm>
            <a:off x="6629400" y="4419600"/>
            <a:ext cx="762000" cy="609600"/>
          </a:xfrm>
          <a:prstGeom prst="round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ts val="11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Arial" charset="0"/>
              </a:rPr>
              <a:t>Network-Attached</a:t>
            </a:r>
            <a:r>
              <a:rPr kumimoji="0" lang="en-US" sz="1200" i="0" u="none" strike="noStrike" cap="none" normalizeH="0" dirty="0" smtClean="0">
                <a:ln>
                  <a:noFill/>
                </a:ln>
                <a:solidFill>
                  <a:schemeClr val="tx1"/>
                </a:solidFill>
                <a:effectLst/>
                <a:latin typeface="Arial" charset="0"/>
              </a:rPr>
              <a:t> Storage (</a:t>
            </a:r>
            <a:r>
              <a:rPr lang="en-US" sz="1200" dirty="0" smtClean="0">
                <a:solidFill>
                  <a:schemeClr val="tx1"/>
                </a:solidFill>
                <a:latin typeface="Arial" charset="0"/>
              </a:rPr>
              <a:t>N</a:t>
            </a:r>
            <a:r>
              <a:rPr kumimoji="0" lang="en-US" sz="1200" i="0" u="none" strike="noStrike" cap="none" normalizeH="0" dirty="0" smtClean="0">
                <a:ln>
                  <a:noFill/>
                </a:ln>
                <a:solidFill>
                  <a:schemeClr val="tx1"/>
                </a:solidFill>
                <a:effectLst/>
                <a:latin typeface="Arial" charset="0"/>
              </a:rPr>
              <a:t>ASs)</a:t>
            </a:r>
            <a:endParaRPr kumimoji="0" lang="en-US" sz="1200" i="0" u="none" strike="noStrike" cap="none" normalizeH="0" baseline="0" dirty="0" smtClean="0">
              <a:ln>
                <a:noFill/>
              </a:ln>
              <a:solidFill>
                <a:schemeClr val="tx1"/>
              </a:solidFill>
              <a:effectLst/>
              <a:latin typeface="Arial" charset="0"/>
            </a:endParaRPr>
          </a:p>
        </p:txBody>
      </p:sp>
      <p:sp>
        <p:nvSpPr>
          <p:cNvPr id="45" name="Rounded Rectangle 44"/>
          <p:cNvSpPr/>
          <p:nvPr/>
        </p:nvSpPr>
        <p:spPr bwMode="auto">
          <a:xfrm>
            <a:off x="7467600" y="4419600"/>
            <a:ext cx="914400" cy="609600"/>
          </a:xfrm>
          <a:prstGeom prst="round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ts val="11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Arial" charset="0"/>
              </a:rPr>
              <a:t>Distributed Replicated, Network Storage</a:t>
            </a:r>
          </a:p>
        </p:txBody>
      </p:sp>
      <p:sp>
        <p:nvSpPr>
          <p:cNvPr id="46" name="Rounded Rectangle 45"/>
          <p:cNvSpPr/>
          <p:nvPr/>
        </p:nvSpPr>
        <p:spPr bwMode="auto">
          <a:xfrm>
            <a:off x="3581400" y="2667000"/>
            <a:ext cx="457200" cy="304800"/>
          </a:xfrm>
          <a:prstGeom prst="round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ts val="11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Arial" charset="0"/>
              </a:rPr>
              <a:t>DEC VMS</a:t>
            </a:r>
          </a:p>
        </p:txBody>
      </p:sp>
      <p:sp>
        <p:nvSpPr>
          <p:cNvPr id="47" name="Rounded Rectangle 46"/>
          <p:cNvSpPr/>
          <p:nvPr/>
        </p:nvSpPr>
        <p:spPr bwMode="auto">
          <a:xfrm>
            <a:off x="2209800" y="2895600"/>
            <a:ext cx="762000" cy="304800"/>
          </a:xfrm>
          <a:prstGeom prst="round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ts val="11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Arial" charset="0"/>
              </a:rPr>
              <a:t>Unix System V</a:t>
            </a:r>
          </a:p>
        </p:txBody>
      </p:sp>
      <p:sp>
        <p:nvSpPr>
          <p:cNvPr id="48" name="Rounded Rectangle 47"/>
          <p:cNvSpPr/>
          <p:nvPr/>
        </p:nvSpPr>
        <p:spPr bwMode="auto">
          <a:xfrm>
            <a:off x="1143000" y="2819400"/>
            <a:ext cx="762000" cy="304800"/>
          </a:xfrm>
          <a:prstGeom prst="round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ts val="1100"/>
              </a:lnSpc>
              <a:spcBef>
                <a:spcPct val="0"/>
              </a:spcBef>
              <a:spcAft>
                <a:spcPct val="0"/>
              </a:spcAft>
              <a:buClrTx/>
              <a:buSzTx/>
              <a:buFontTx/>
              <a:buNone/>
              <a:tabLst/>
            </a:pPr>
            <a:r>
              <a:rPr kumimoji="0" lang="en-US" sz="1200" i="0" u="none" strike="noStrike" cap="none" normalizeH="0" baseline="0" dirty="0" err="1" smtClean="0">
                <a:ln>
                  <a:noFill/>
                </a:ln>
                <a:solidFill>
                  <a:schemeClr val="tx1"/>
                </a:solidFill>
                <a:effectLst/>
                <a:latin typeface="Arial" charset="0"/>
              </a:rPr>
              <a:t>Multics</a:t>
            </a:r>
            <a:endParaRPr kumimoji="0" lang="en-US" sz="1200" i="0" u="none" strike="noStrike" cap="none" normalizeH="0" baseline="0" dirty="0" smtClean="0">
              <a:ln>
                <a:noFill/>
              </a:ln>
              <a:solidFill>
                <a:schemeClr val="tx1"/>
              </a:solidFill>
              <a:effectLst/>
              <a:latin typeface="Arial" charset="0"/>
            </a:endParaRPr>
          </a:p>
        </p:txBody>
      </p:sp>
      <p:sp>
        <p:nvSpPr>
          <p:cNvPr id="49" name="Rounded Rectangle 48"/>
          <p:cNvSpPr/>
          <p:nvPr/>
        </p:nvSpPr>
        <p:spPr bwMode="auto">
          <a:xfrm>
            <a:off x="3124200" y="3048000"/>
            <a:ext cx="457200" cy="304800"/>
          </a:xfrm>
          <a:prstGeom prst="round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ts val="11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Arial" charset="0"/>
              </a:rPr>
              <a:t>BSD 1.0</a:t>
            </a:r>
          </a:p>
        </p:txBody>
      </p:sp>
      <p:sp>
        <p:nvSpPr>
          <p:cNvPr id="50" name="Rounded Rectangle 49"/>
          <p:cNvSpPr/>
          <p:nvPr/>
        </p:nvSpPr>
        <p:spPr bwMode="auto">
          <a:xfrm>
            <a:off x="1600200" y="3581400"/>
            <a:ext cx="838200" cy="457200"/>
          </a:xfrm>
          <a:prstGeom prst="round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ts val="11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Arial" charset="0"/>
              </a:rPr>
              <a:t>ARPANET</a:t>
            </a:r>
            <a:r>
              <a:rPr kumimoji="0" lang="en-US" sz="1200" i="0" u="none" strike="noStrike" cap="none" normalizeH="0" dirty="0" smtClean="0">
                <a:ln>
                  <a:noFill/>
                </a:ln>
                <a:solidFill>
                  <a:schemeClr val="tx1"/>
                </a:solidFill>
                <a:effectLst/>
                <a:latin typeface="Arial" charset="0"/>
              </a:rPr>
              <a:t> First Message</a:t>
            </a:r>
          </a:p>
        </p:txBody>
      </p:sp>
      <p:sp>
        <p:nvSpPr>
          <p:cNvPr id="51" name="Rounded Rectangle 50"/>
          <p:cNvSpPr/>
          <p:nvPr/>
        </p:nvSpPr>
        <p:spPr bwMode="auto">
          <a:xfrm>
            <a:off x="2514600" y="3581400"/>
            <a:ext cx="914400" cy="457200"/>
          </a:xfrm>
          <a:prstGeom prst="round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ts val="11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Arial" charset="0"/>
              </a:rPr>
              <a:t>Ethernet First Deployment</a:t>
            </a:r>
            <a:endParaRPr kumimoji="0" lang="en-US" sz="1200" i="0" u="none" strike="noStrike" cap="none" normalizeH="0" dirty="0" smtClean="0">
              <a:ln>
                <a:noFill/>
              </a:ln>
              <a:solidFill>
                <a:schemeClr val="tx1"/>
              </a:solidFill>
              <a:effectLst/>
              <a:latin typeface="Arial" charset="0"/>
            </a:endParaRPr>
          </a:p>
        </p:txBody>
      </p:sp>
      <p:sp>
        <p:nvSpPr>
          <p:cNvPr id="52" name="Rounded Rectangle 51"/>
          <p:cNvSpPr/>
          <p:nvPr/>
        </p:nvSpPr>
        <p:spPr bwMode="auto">
          <a:xfrm>
            <a:off x="3733800" y="3505200"/>
            <a:ext cx="914400" cy="304800"/>
          </a:xfrm>
          <a:prstGeom prst="round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ts val="11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Arial" charset="0"/>
              </a:rPr>
              <a:t>Ethernet 10BASE5</a:t>
            </a:r>
            <a:endParaRPr kumimoji="0" lang="en-US" sz="1200" i="0" u="none" strike="noStrike" cap="none" normalizeH="0" dirty="0" smtClean="0">
              <a:ln>
                <a:noFill/>
              </a:ln>
              <a:solidFill>
                <a:schemeClr val="tx1"/>
              </a:solidFill>
              <a:effectLst/>
              <a:latin typeface="Arial" charset="0"/>
            </a:endParaRPr>
          </a:p>
        </p:txBody>
      </p:sp>
      <p:sp>
        <p:nvSpPr>
          <p:cNvPr id="53" name="Rounded Rectangle 52"/>
          <p:cNvSpPr/>
          <p:nvPr/>
        </p:nvSpPr>
        <p:spPr bwMode="auto">
          <a:xfrm>
            <a:off x="4572000" y="3886200"/>
            <a:ext cx="914400" cy="304800"/>
          </a:xfrm>
          <a:prstGeom prst="roundRect">
            <a:avLst/>
          </a:prstGeom>
          <a:ln>
            <a:headEnd type="none" w="sm" len="sm"/>
            <a:tailEnd type="none" w="sm" len="sm"/>
          </a:ln>
        </p:spPr>
        <p:style>
          <a:lnRef idx="0">
            <a:schemeClr val="dk1"/>
          </a:lnRef>
          <a:fillRef idx="3">
            <a:schemeClr val="dk1"/>
          </a:fillRef>
          <a:effectRef idx="3">
            <a:schemeClr val="dk1"/>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ts val="1100"/>
              </a:lnSpc>
              <a:spcBef>
                <a:spcPct val="0"/>
              </a:spcBef>
              <a:spcAft>
                <a:spcPct val="0"/>
              </a:spcAft>
              <a:buClrTx/>
              <a:buSzTx/>
              <a:buFontTx/>
              <a:buNone/>
              <a:tabLst/>
            </a:pPr>
            <a:r>
              <a:rPr kumimoji="0" lang="en-US" sz="1200" i="0" u="none" strike="noStrike" cap="none" normalizeH="0" baseline="0" dirty="0" smtClean="0">
                <a:ln>
                  <a:noFill/>
                </a:ln>
                <a:solidFill>
                  <a:srgbClr val="FFFFFF"/>
                </a:solidFill>
                <a:effectLst/>
                <a:latin typeface="Arial" charset="0"/>
              </a:rPr>
              <a:t>Ethernet 10BASE-T</a:t>
            </a:r>
            <a:endParaRPr kumimoji="0" lang="en-US" sz="1200" i="0" u="none" strike="noStrike" cap="none" normalizeH="0" dirty="0" smtClean="0">
              <a:ln>
                <a:noFill/>
              </a:ln>
              <a:solidFill>
                <a:srgbClr val="FFFFFF"/>
              </a:solidFill>
              <a:effectLst/>
              <a:latin typeface="Arial" charset="0"/>
            </a:endParaRPr>
          </a:p>
        </p:txBody>
      </p:sp>
      <p:sp>
        <p:nvSpPr>
          <p:cNvPr id="54" name="Rounded Rectangle 53"/>
          <p:cNvSpPr/>
          <p:nvPr/>
        </p:nvSpPr>
        <p:spPr bwMode="auto">
          <a:xfrm>
            <a:off x="5791200" y="3505200"/>
            <a:ext cx="990600" cy="304800"/>
          </a:xfrm>
          <a:prstGeom prst="round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ts val="1100"/>
              </a:lnSpc>
              <a:spcBef>
                <a:spcPct val="0"/>
              </a:spcBef>
              <a:spcAft>
                <a:spcPct val="0"/>
              </a:spcAft>
              <a:buClrTx/>
              <a:buSzTx/>
              <a:buFontTx/>
              <a:buNone/>
              <a:tabLst/>
            </a:pPr>
            <a:r>
              <a:rPr kumimoji="0" lang="en-US" sz="1200" i="0" u="none" strike="noStrike" cap="none" normalizeH="0" baseline="0" dirty="0" smtClean="0">
                <a:ln>
                  <a:noFill/>
                </a:ln>
                <a:solidFill>
                  <a:srgbClr val="000000"/>
                </a:solidFill>
                <a:effectLst/>
                <a:latin typeface="Arial" charset="0"/>
              </a:rPr>
              <a:t>Ethernet 100BASE-T</a:t>
            </a:r>
            <a:endParaRPr kumimoji="0" lang="en-US" sz="1200" i="0" u="none" strike="noStrike" cap="none" normalizeH="0" dirty="0" smtClean="0">
              <a:ln>
                <a:noFill/>
              </a:ln>
              <a:solidFill>
                <a:srgbClr val="000000"/>
              </a:solidFill>
              <a:effectLst/>
              <a:latin typeface="Arial" charset="0"/>
            </a:endParaRPr>
          </a:p>
        </p:txBody>
      </p:sp>
      <p:sp>
        <p:nvSpPr>
          <p:cNvPr id="55" name="Rounded Rectangle 54"/>
          <p:cNvSpPr/>
          <p:nvPr/>
        </p:nvSpPr>
        <p:spPr bwMode="auto">
          <a:xfrm>
            <a:off x="6858000" y="3886200"/>
            <a:ext cx="990600" cy="304800"/>
          </a:xfrm>
          <a:prstGeom prst="round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ts val="11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Arial" charset="0"/>
              </a:rPr>
              <a:t>Ethernet 1000BASE-T</a:t>
            </a:r>
            <a:endParaRPr kumimoji="0" lang="en-US" sz="1200" i="0" u="none" strike="noStrike" cap="none" normalizeH="0" dirty="0" smtClean="0">
              <a:ln>
                <a:noFill/>
              </a:ln>
              <a:solidFill>
                <a:schemeClr val="tx1"/>
              </a:solidFill>
              <a:effectLst/>
              <a:latin typeface="Arial" charset="0"/>
            </a:endParaRPr>
          </a:p>
        </p:txBody>
      </p:sp>
      <p:sp>
        <p:nvSpPr>
          <p:cNvPr id="56" name="Rounded Rectangle 55"/>
          <p:cNvSpPr/>
          <p:nvPr/>
        </p:nvSpPr>
        <p:spPr bwMode="auto">
          <a:xfrm>
            <a:off x="7696200" y="3505200"/>
            <a:ext cx="990600" cy="304800"/>
          </a:xfrm>
          <a:prstGeom prst="round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ts val="11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Arial" charset="0"/>
              </a:rPr>
              <a:t>Ethernet 10GBASE-T</a:t>
            </a:r>
            <a:endParaRPr kumimoji="0" lang="en-US" sz="1200" i="0" u="none" strike="noStrike" cap="none" normalizeH="0" dirty="0" smtClean="0">
              <a:ln>
                <a:noFill/>
              </a:ln>
              <a:solidFill>
                <a:schemeClr val="tx1"/>
              </a:solidFill>
              <a:effectLst/>
              <a:latin typeface="Arial" charset="0"/>
            </a:endParaRPr>
          </a:p>
        </p:txBody>
      </p:sp>
      <p:sp>
        <p:nvSpPr>
          <p:cNvPr id="57" name="Rounded Rectangle 56"/>
          <p:cNvSpPr/>
          <p:nvPr/>
        </p:nvSpPr>
        <p:spPr bwMode="auto">
          <a:xfrm>
            <a:off x="1447800" y="1828800"/>
            <a:ext cx="838200" cy="457200"/>
          </a:xfrm>
          <a:prstGeom prst="round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ts val="11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Arial" charset="0"/>
              </a:rPr>
              <a:t>IBM </a:t>
            </a:r>
          </a:p>
          <a:p>
            <a:pPr marL="0" marR="0" indent="0" algn="ctr" defTabSz="914400" rtl="0" eaLnBrk="0" fontAlgn="base" latinLnBrk="0" hangingPunct="0">
              <a:lnSpc>
                <a:spcPts val="11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Arial" charset="0"/>
              </a:rPr>
              <a:t>CP/CMP</a:t>
            </a:r>
            <a:r>
              <a:rPr kumimoji="0" lang="en-US" sz="1200" i="0" u="none" strike="noStrike" cap="none" normalizeH="0" dirty="0" smtClean="0">
                <a:ln>
                  <a:noFill/>
                </a:ln>
                <a:solidFill>
                  <a:schemeClr val="tx1"/>
                </a:solidFill>
                <a:effectLst/>
                <a:latin typeface="Arial" charset="0"/>
              </a:rPr>
              <a:t> (first VMs)</a:t>
            </a:r>
            <a:endParaRPr kumimoji="0" lang="en-US" sz="1200" i="0" u="none" strike="noStrike" cap="none" normalizeH="0" baseline="0" dirty="0" smtClean="0">
              <a:ln>
                <a:noFill/>
              </a:ln>
              <a:solidFill>
                <a:schemeClr val="tx1"/>
              </a:solidFill>
              <a:effectLst/>
              <a:latin typeface="Arial" charset="0"/>
            </a:endParaRPr>
          </a:p>
        </p:txBody>
      </p:sp>
      <p:sp>
        <p:nvSpPr>
          <p:cNvPr id="58" name="Rounded Rectangle 57"/>
          <p:cNvSpPr/>
          <p:nvPr/>
        </p:nvSpPr>
        <p:spPr bwMode="auto">
          <a:xfrm>
            <a:off x="2362200" y="1981200"/>
            <a:ext cx="838200" cy="457200"/>
          </a:xfrm>
          <a:prstGeom prst="round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ts val="11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Arial" charset="0"/>
              </a:rPr>
              <a:t>DEC VAX</a:t>
            </a:r>
            <a:r>
              <a:rPr kumimoji="0" lang="en-US" sz="1200" i="0" u="none" strike="noStrike" cap="none" normalizeH="0" dirty="0" smtClean="0">
                <a:ln>
                  <a:noFill/>
                </a:ln>
                <a:solidFill>
                  <a:schemeClr val="tx1"/>
                </a:solidFill>
                <a:effectLst/>
                <a:latin typeface="Arial" charset="0"/>
              </a:rPr>
              <a:t> (virtual memory)</a:t>
            </a:r>
            <a:endParaRPr kumimoji="0" lang="en-US" sz="1200" i="0" u="none" strike="noStrike" cap="none" normalizeH="0" baseline="0" dirty="0" smtClean="0">
              <a:ln>
                <a:noFill/>
              </a:ln>
              <a:solidFill>
                <a:schemeClr val="tx1"/>
              </a:solidFill>
              <a:effectLst/>
              <a:latin typeface="Arial" charset="0"/>
            </a:endParaRPr>
          </a:p>
        </p:txBody>
      </p:sp>
      <p:sp>
        <p:nvSpPr>
          <p:cNvPr id="59" name="Rounded Rectangle 58"/>
          <p:cNvSpPr/>
          <p:nvPr/>
        </p:nvSpPr>
        <p:spPr bwMode="auto">
          <a:xfrm>
            <a:off x="3352800" y="2057400"/>
            <a:ext cx="838200" cy="457200"/>
          </a:xfrm>
          <a:prstGeom prst="round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ts val="11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Arial" charset="0"/>
              </a:rPr>
              <a:t>Hardware Emulation</a:t>
            </a:r>
          </a:p>
        </p:txBody>
      </p:sp>
      <p:sp>
        <p:nvSpPr>
          <p:cNvPr id="60" name="Rounded Rectangle 59"/>
          <p:cNvSpPr/>
          <p:nvPr/>
        </p:nvSpPr>
        <p:spPr bwMode="auto">
          <a:xfrm>
            <a:off x="4953000" y="1981200"/>
            <a:ext cx="838200" cy="457200"/>
          </a:xfrm>
          <a:prstGeom prst="round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ts val="11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Arial" charset="0"/>
              </a:rPr>
              <a:t>Software VMs </a:t>
            </a:r>
          </a:p>
          <a:p>
            <a:pPr marL="0" marR="0" indent="0" algn="ctr" defTabSz="914400" rtl="0" eaLnBrk="0" fontAlgn="base" latinLnBrk="0" hangingPunct="0">
              <a:lnSpc>
                <a:spcPts val="11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Arial" charset="0"/>
              </a:rPr>
              <a:t>(</a:t>
            </a:r>
            <a:r>
              <a:rPr lang="en-US" sz="1200" dirty="0">
                <a:solidFill>
                  <a:schemeClr val="tx1"/>
                </a:solidFill>
                <a:latin typeface="Arial" charset="0"/>
              </a:rPr>
              <a:t>J</a:t>
            </a:r>
            <a:r>
              <a:rPr kumimoji="0" lang="en-US" sz="1200" i="0" u="none" strike="noStrike" cap="none" normalizeH="0" baseline="0" dirty="0" smtClean="0">
                <a:ln>
                  <a:noFill/>
                </a:ln>
                <a:solidFill>
                  <a:schemeClr val="tx1"/>
                </a:solidFill>
                <a:effectLst/>
                <a:latin typeface="Arial" charset="0"/>
              </a:rPr>
              <a:t>ava VM)</a:t>
            </a:r>
          </a:p>
        </p:txBody>
      </p:sp>
      <p:sp>
        <p:nvSpPr>
          <p:cNvPr id="61" name="Rounded Rectangle 60"/>
          <p:cNvSpPr/>
          <p:nvPr/>
        </p:nvSpPr>
        <p:spPr bwMode="auto">
          <a:xfrm rot="18468068">
            <a:off x="6312783" y="1954931"/>
            <a:ext cx="904692" cy="304800"/>
          </a:xfrm>
          <a:prstGeom prst="round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ts val="11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Arial" charset="0"/>
              </a:rPr>
              <a:t>Hypervisors</a:t>
            </a:r>
          </a:p>
        </p:txBody>
      </p:sp>
      <p:sp>
        <p:nvSpPr>
          <p:cNvPr id="62" name="Rounded Rectangle 61"/>
          <p:cNvSpPr/>
          <p:nvPr/>
        </p:nvSpPr>
        <p:spPr bwMode="auto">
          <a:xfrm>
            <a:off x="7086600" y="1905000"/>
            <a:ext cx="1219200" cy="609600"/>
          </a:xfrm>
          <a:prstGeom prst="round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ts val="11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Arial" charset="0"/>
              </a:rPr>
              <a:t>Portable, Heterogeneous, Ubiquitous VMs</a:t>
            </a:r>
          </a:p>
        </p:txBody>
      </p:sp>
      <p:sp>
        <p:nvSpPr>
          <p:cNvPr id="63" name="Rounded Rectangle 62"/>
          <p:cNvSpPr/>
          <p:nvPr/>
        </p:nvSpPr>
        <p:spPr bwMode="auto">
          <a:xfrm rot="18468068">
            <a:off x="6137806" y="1099441"/>
            <a:ext cx="838200" cy="304800"/>
          </a:xfrm>
          <a:prstGeom prst="round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ts val="11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Arial" charset="0"/>
              </a:rPr>
              <a:t>Multicore CPUs</a:t>
            </a:r>
          </a:p>
        </p:txBody>
      </p:sp>
      <p:sp>
        <p:nvSpPr>
          <p:cNvPr id="64" name="Rounded Rectangle 63"/>
          <p:cNvSpPr/>
          <p:nvPr/>
        </p:nvSpPr>
        <p:spPr bwMode="auto">
          <a:xfrm>
            <a:off x="1066800" y="1066800"/>
            <a:ext cx="914400" cy="457200"/>
          </a:xfrm>
          <a:prstGeom prst="round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ts val="11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Arial" charset="0"/>
              </a:rPr>
              <a:t>Mainframes with Terminals</a:t>
            </a:r>
          </a:p>
        </p:txBody>
      </p:sp>
      <p:sp>
        <p:nvSpPr>
          <p:cNvPr id="65" name="Rounded Rectangle 64"/>
          <p:cNvSpPr/>
          <p:nvPr/>
        </p:nvSpPr>
        <p:spPr bwMode="auto">
          <a:xfrm>
            <a:off x="3429000" y="1024926"/>
            <a:ext cx="1143000" cy="609600"/>
          </a:xfrm>
          <a:prstGeom prst="roundRect">
            <a:avLst/>
          </a:prstGeom>
          <a:ln>
            <a:headEnd type="none" w="sm" len="sm"/>
            <a:tailEnd type="none" w="sm" len="sm"/>
          </a:ln>
        </p:spPr>
        <p:style>
          <a:lnRef idx="0">
            <a:schemeClr val="dk1"/>
          </a:lnRef>
          <a:fillRef idx="3">
            <a:schemeClr val="dk1"/>
          </a:fillRef>
          <a:effectRef idx="3">
            <a:schemeClr val="dk1"/>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ts val="1100"/>
              </a:lnSpc>
              <a:spcBef>
                <a:spcPct val="0"/>
              </a:spcBef>
              <a:spcAft>
                <a:spcPct val="0"/>
              </a:spcAft>
              <a:buClrTx/>
              <a:buSzTx/>
              <a:buFontTx/>
              <a:buNone/>
              <a:tabLst/>
            </a:pPr>
            <a:r>
              <a:rPr kumimoji="0" lang="en-US" sz="1200" i="0" u="none" strike="noStrike" cap="none" normalizeH="0" baseline="0" dirty="0" smtClean="0">
                <a:ln>
                  <a:noFill/>
                </a:ln>
                <a:solidFill>
                  <a:schemeClr val="bg1"/>
                </a:solidFill>
                <a:effectLst/>
                <a:latin typeface="Arial" charset="0"/>
              </a:rPr>
              <a:t>Distributed</a:t>
            </a:r>
            <a:r>
              <a:rPr kumimoji="0" lang="en-US" sz="1200" i="0" u="none" strike="noStrike" cap="none" normalizeH="0" dirty="0" smtClean="0">
                <a:ln>
                  <a:noFill/>
                </a:ln>
                <a:solidFill>
                  <a:schemeClr val="bg1"/>
                </a:solidFill>
                <a:effectLst/>
                <a:latin typeface="Arial" charset="0"/>
              </a:rPr>
              <a:t> Servers with Distributed PCs</a:t>
            </a:r>
            <a:endParaRPr kumimoji="0" lang="en-US" sz="1200" i="0" u="none" strike="noStrike" cap="none" normalizeH="0" baseline="0" dirty="0" smtClean="0">
              <a:ln>
                <a:noFill/>
              </a:ln>
              <a:solidFill>
                <a:schemeClr val="bg1"/>
              </a:solidFill>
              <a:effectLst/>
              <a:latin typeface="Arial" charset="0"/>
            </a:endParaRPr>
          </a:p>
        </p:txBody>
      </p:sp>
      <p:sp>
        <p:nvSpPr>
          <p:cNvPr id="66" name="Rounded Rectangle 65"/>
          <p:cNvSpPr/>
          <p:nvPr/>
        </p:nvSpPr>
        <p:spPr bwMode="auto">
          <a:xfrm>
            <a:off x="5029200" y="1013484"/>
            <a:ext cx="1066800" cy="609600"/>
          </a:xfrm>
          <a:prstGeom prst="round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ts val="1100"/>
              </a:lnSpc>
              <a:spcBef>
                <a:spcPct val="0"/>
              </a:spcBef>
              <a:spcAft>
                <a:spcPct val="0"/>
              </a:spcAft>
              <a:buClrTx/>
              <a:buSzTx/>
              <a:buFontTx/>
              <a:buNone/>
              <a:tabLst/>
            </a:pPr>
            <a:r>
              <a:rPr lang="en-US" sz="1200" dirty="0" smtClean="0">
                <a:solidFill>
                  <a:schemeClr val="tx1"/>
                </a:solidFill>
                <a:latin typeface="Arial" charset="0"/>
              </a:rPr>
              <a:t>Central Servers with Distributed PCs</a:t>
            </a:r>
            <a:endParaRPr kumimoji="0" lang="en-US" sz="1200" i="0" u="none" strike="noStrike" cap="none" normalizeH="0" baseline="0" dirty="0" smtClean="0">
              <a:ln>
                <a:noFill/>
              </a:ln>
              <a:solidFill>
                <a:schemeClr val="tx1"/>
              </a:solidFill>
              <a:effectLst/>
              <a:latin typeface="Arial" charset="0"/>
            </a:endParaRPr>
          </a:p>
        </p:txBody>
      </p:sp>
      <p:sp>
        <p:nvSpPr>
          <p:cNvPr id="67" name="Rounded Rectangle 66"/>
          <p:cNvSpPr/>
          <p:nvPr/>
        </p:nvSpPr>
        <p:spPr bwMode="auto">
          <a:xfrm>
            <a:off x="6934200" y="990600"/>
            <a:ext cx="1295400" cy="685800"/>
          </a:xfrm>
          <a:prstGeom prst="round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ts val="1100"/>
              </a:lnSpc>
              <a:spcBef>
                <a:spcPct val="0"/>
              </a:spcBef>
              <a:spcAft>
                <a:spcPct val="0"/>
              </a:spcAft>
              <a:buClrTx/>
              <a:buSzTx/>
              <a:buFontTx/>
              <a:buNone/>
              <a:tabLst/>
            </a:pPr>
            <a:r>
              <a:rPr lang="en-US" sz="1200" dirty="0" smtClean="0">
                <a:solidFill>
                  <a:schemeClr val="tx1"/>
                </a:solidFill>
                <a:latin typeface="Arial" charset="0"/>
              </a:rPr>
              <a:t>Web Services with Browser (PCs, Laptops, Mobile Devices)</a:t>
            </a:r>
            <a:endParaRPr kumimoji="0" lang="en-US" sz="120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xmlns="" val="1215167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bwMode="auto">
          <a:xfrm>
            <a:off x="6096000" y="880662"/>
            <a:ext cx="2971800" cy="2575560"/>
          </a:xfrm>
          <a:prstGeom prst="ellipse">
            <a:avLst/>
          </a:prstGeom>
          <a:gradFill>
            <a:gsLst>
              <a:gs pos="0">
                <a:srgbClr val="67D180"/>
              </a:gs>
              <a:gs pos="35000">
                <a:srgbClr val="8DDEAA"/>
              </a:gs>
              <a:gs pos="100000">
                <a:srgbClr val="D2F3D9"/>
              </a:gs>
            </a:gsLst>
          </a:gradFill>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en-US" sz="1400" b="1" dirty="0">
              <a:solidFill>
                <a:schemeClr val="dk1"/>
              </a:solidFill>
              <a:latin typeface="+mn-lt"/>
            </a:endParaRPr>
          </a:p>
        </p:txBody>
      </p:sp>
      <p:sp>
        <p:nvSpPr>
          <p:cNvPr id="7" name="Oval 6"/>
          <p:cNvSpPr/>
          <p:nvPr/>
        </p:nvSpPr>
        <p:spPr bwMode="auto">
          <a:xfrm>
            <a:off x="6477000" y="1214120"/>
            <a:ext cx="2209800" cy="1915160"/>
          </a:xfrm>
          <a:prstGeom prst="ellipse">
            <a:avLst/>
          </a:prstGeom>
          <a:gradFill>
            <a:gsLst>
              <a:gs pos="0">
                <a:srgbClr val="F2FF5C"/>
              </a:gs>
              <a:gs pos="35000">
                <a:srgbClr val="FFFA72"/>
              </a:gs>
              <a:gs pos="100000">
                <a:srgbClr val="FFF5BF"/>
              </a:gs>
            </a:gsLst>
          </a:gradFill>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en-US" sz="1400" b="1" dirty="0">
              <a:solidFill>
                <a:schemeClr val="dk1"/>
              </a:solidFill>
              <a:latin typeface="+mn-lt"/>
            </a:endParaRPr>
          </a:p>
        </p:txBody>
      </p:sp>
      <p:sp>
        <p:nvSpPr>
          <p:cNvPr id="6" name="Oval 5"/>
          <p:cNvSpPr/>
          <p:nvPr/>
        </p:nvSpPr>
        <p:spPr bwMode="auto">
          <a:xfrm>
            <a:off x="6781800" y="1478280"/>
            <a:ext cx="1600200" cy="1386840"/>
          </a:xfrm>
          <a:prstGeom prst="ellipse">
            <a:avLst/>
          </a:prstGeom>
          <a:gradFill>
            <a:gsLst>
              <a:gs pos="0">
                <a:srgbClr val="E6C55B"/>
              </a:gs>
              <a:gs pos="35000">
                <a:srgbClr val="EDCA6F"/>
              </a:gs>
              <a:gs pos="100000">
                <a:srgbClr val="F3E1A3"/>
              </a:gs>
            </a:gsLst>
          </a:gradFill>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2" name="Title 1"/>
          <p:cNvSpPr>
            <a:spLocks noGrp="1"/>
          </p:cNvSpPr>
          <p:nvPr>
            <p:ph type="title"/>
          </p:nvPr>
        </p:nvSpPr>
        <p:spPr/>
        <p:txBody>
          <a:bodyPr/>
          <a:lstStyle/>
          <a:p>
            <a:r>
              <a:rPr lang="en-US" dirty="0" smtClean="0"/>
              <a:t>Types of Modern Virtual Machines</a:t>
            </a:r>
            <a:endParaRPr lang="en-US" dirty="0"/>
          </a:p>
        </p:txBody>
      </p:sp>
      <p:sp>
        <p:nvSpPr>
          <p:cNvPr id="4" name="Content Placeholder 3"/>
          <p:cNvSpPr>
            <a:spLocks noGrp="1"/>
          </p:cNvSpPr>
          <p:nvPr>
            <p:ph idx="1"/>
          </p:nvPr>
        </p:nvSpPr>
        <p:spPr>
          <a:xfrm>
            <a:off x="170688" y="990600"/>
            <a:ext cx="6001512" cy="2667000"/>
          </a:xfrm>
        </p:spPr>
        <p:txBody>
          <a:bodyPr/>
          <a:lstStyle/>
          <a:p>
            <a:pPr>
              <a:lnSpc>
                <a:spcPct val="100000"/>
              </a:lnSpc>
              <a:spcBef>
                <a:spcPts val="300"/>
              </a:spcBef>
            </a:pPr>
            <a:r>
              <a:rPr lang="en-US" sz="1800" u="sng" dirty="0" smtClean="0"/>
              <a:t>Emulation</a:t>
            </a:r>
            <a:r>
              <a:rPr lang="en-US" sz="1800" dirty="0" smtClean="0"/>
              <a:t>: Translate all instructions from guest OS to host hardware</a:t>
            </a:r>
          </a:p>
          <a:p>
            <a:pPr>
              <a:lnSpc>
                <a:spcPct val="100000"/>
              </a:lnSpc>
              <a:spcBef>
                <a:spcPts val="300"/>
              </a:spcBef>
            </a:pPr>
            <a:r>
              <a:rPr lang="en-US" sz="1800" u="sng" dirty="0" err="1" smtClean="0"/>
              <a:t>Paravirtualization</a:t>
            </a:r>
            <a:r>
              <a:rPr lang="en-US" sz="1800" dirty="0" smtClean="0"/>
              <a:t>: Partial simulation of underlying hardware for guest OSs</a:t>
            </a:r>
          </a:p>
          <a:p>
            <a:pPr lvl="1">
              <a:lnSpc>
                <a:spcPct val="100000"/>
              </a:lnSpc>
              <a:spcBef>
                <a:spcPts val="300"/>
              </a:spcBef>
            </a:pPr>
            <a:r>
              <a:rPr lang="en-US" sz="1600" dirty="0" smtClean="0"/>
              <a:t>Jump table for protected guest OS instructions</a:t>
            </a:r>
          </a:p>
          <a:p>
            <a:pPr lvl="1">
              <a:lnSpc>
                <a:spcPct val="100000"/>
              </a:lnSpc>
              <a:spcBef>
                <a:spcPts val="300"/>
              </a:spcBef>
            </a:pPr>
            <a:r>
              <a:rPr lang="en-US" sz="1600" dirty="0" smtClean="0"/>
              <a:t>Some guest OS modifications</a:t>
            </a:r>
          </a:p>
          <a:p>
            <a:pPr>
              <a:lnSpc>
                <a:spcPct val="100000"/>
              </a:lnSpc>
              <a:spcBef>
                <a:spcPts val="300"/>
              </a:spcBef>
            </a:pPr>
            <a:r>
              <a:rPr lang="en-US" sz="1800" u="sng" dirty="0" smtClean="0"/>
              <a:t>Full Virtualization</a:t>
            </a:r>
            <a:r>
              <a:rPr lang="en-US" sz="1800" dirty="0" smtClean="0"/>
              <a:t>: Complete simulation of underlying hardware for guest OSs</a:t>
            </a:r>
          </a:p>
          <a:p>
            <a:pPr lvl="1">
              <a:lnSpc>
                <a:spcPct val="100000"/>
              </a:lnSpc>
              <a:spcBef>
                <a:spcPts val="300"/>
              </a:spcBef>
            </a:pPr>
            <a:r>
              <a:rPr lang="en-US" sz="1600" dirty="0" smtClean="0"/>
              <a:t>Hardware support for virtualization</a:t>
            </a:r>
          </a:p>
        </p:txBody>
      </p:sp>
      <p:sp>
        <p:nvSpPr>
          <p:cNvPr id="5" name="Content Placeholder 4"/>
          <p:cNvSpPr>
            <a:spLocks noGrp="1"/>
          </p:cNvSpPr>
          <p:nvPr>
            <p:ph idx="10"/>
          </p:nvPr>
        </p:nvSpPr>
        <p:spPr>
          <a:xfrm>
            <a:off x="2971800" y="4191000"/>
            <a:ext cx="2743200" cy="1600200"/>
          </a:xfrm>
        </p:spPr>
        <p:txBody>
          <a:bodyPr/>
          <a:lstStyle/>
          <a:p>
            <a:r>
              <a:rPr lang="en-US" dirty="0"/>
              <a:t>Type 1: Bare metal hypervisor</a:t>
            </a:r>
          </a:p>
          <a:p>
            <a:r>
              <a:rPr lang="en-US" dirty="0"/>
              <a:t>Type 2: Host OS and hypervisor</a:t>
            </a:r>
          </a:p>
          <a:p>
            <a:endParaRPr lang="en-US" dirty="0"/>
          </a:p>
        </p:txBody>
      </p:sp>
      <p:sp>
        <p:nvSpPr>
          <p:cNvPr id="3" name="Oval 2"/>
          <p:cNvSpPr/>
          <p:nvPr/>
        </p:nvSpPr>
        <p:spPr bwMode="auto">
          <a:xfrm>
            <a:off x="7162800" y="1752600"/>
            <a:ext cx="838200" cy="838200"/>
          </a:xfrm>
          <a:prstGeom prst="ellipse">
            <a:avLst/>
          </a:prstGeom>
          <a:gradFill>
            <a:gsLst>
              <a:gs pos="0">
                <a:srgbClr val="EB2528"/>
              </a:gs>
              <a:gs pos="35000">
                <a:srgbClr val="F75954"/>
              </a:gs>
              <a:gs pos="100000">
                <a:srgbClr val="FDC1BE"/>
              </a:gs>
            </a:gsLst>
          </a:gradFill>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9" name="TextBox 8"/>
          <p:cNvSpPr txBox="1"/>
          <p:nvPr/>
        </p:nvSpPr>
        <p:spPr>
          <a:xfrm>
            <a:off x="7239000" y="1788546"/>
            <a:ext cx="733269" cy="307777"/>
          </a:xfrm>
          <a:prstGeom prst="rect">
            <a:avLst/>
          </a:prstGeom>
          <a:noFill/>
        </p:spPr>
        <p:txBody>
          <a:bodyPr wrap="none" rtlCol="0">
            <a:spAutoFit/>
          </a:bodyPr>
          <a:lstStyle/>
          <a:p>
            <a:pPr algn="ctr"/>
            <a:r>
              <a:rPr lang="en-US" sz="1400" b="1" dirty="0" smtClean="0"/>
              <a:t>Ring 0</a:t>
            </a:r>
            <a:endParaRPr lang="en-US" sz="1400" b="1" dirty="0"/>
          </a:p>
        </p:txBody>
      </p:sp>
      <p:sp>
        <p:nvSpPr>
          <p:cNvPr id="10" name="TextBox 9"/>
          <p:cNvSpPr txBox="1"/>
          <p:nvPr/>
        </p:nvSpPr>
        <p:spPr>
          <a:xfrm>
            <a:off x="7239000" y="1471764"/>
            <a:ext cx="733269" cy="307777"/>
          </a:xfrm>
          <a:prstGeom prst="rect">
            <a:avLst/>
          </a:prstGeom>
          <a:noFill/>
        </p:spPr>
        <p:txBody>
          <a:bodyPr wrap="none" rtlCol="0">
            <a:spAutoFit/>
          </a:bodyPr>
          <a:lstStyle/>
          <a:p>
            <a:pPr algn="ctr"/>
            <a:r>
              <a:rPr lang="en-US" sz="1400" b="1" dirty="0" smtClean="0"/>
              <a:t>Ring 1</a:t>
            </a:r>
            <a:endParaRPr lang="en-US" sz="1400" b="1" dirty="0"/>
          </a:p>
        </p:txBody>
      </p:sp>
      <p:sp>
        <p:nvSpPr>
          <p:cNvPr id="11" name="TextBox 10"/>
          <p:cNvSpPr txBox="1"/>
          <p:nvPr/>
        </p:nvSpPr>
        <p:spPr>
          <a:xfrm>
            <a:off x="7239000" y="1166964"/>
            <a:ext cx="733269" cy="307777"/>
          </a:xfrm>
          <a:prstGeom prst="rect">
            <a:avLst/>
          </a:prstGeom>
          <a:noFill/>
        </p:spPr>
        <p:txBody>
          <a:bodyPr wrap="none" rtlCol="0">
            <a:spAutoFit/>
          </a:bodyPr>
          <a:lstStyle/>
          <a:p>
            <a:pPr algn="ctr"/>
            <a:r>
              <a:rPr lang="en-US" sz="1400" b="1" dirty="0" smtClean="0"/>
              <a:t>Ring 2</a:t>
            </a:r>
            <a:endParaRPr lang="en-US" sz="1400" b="1" dirty="0"/>
          </a:p>
        </p:txBody>
      </p:sp>
      <p:sp>
        <p:nvSpPr>
          <p:cNvPr id="12" name="TextBox 11"/>
          <p:cNvSpPr txBox="1"/>
          <p:nvPr/>
        </p:nvSpPr>
        <p:spPr>
          <a:xfrm>
            <a:off x="7239000" y="886128"/>
            <a:ext cx="733269" cy="307777"/>
          </a:xfrm>
          <a:prstGeom prst="rect">
            <a:avLst/>
          </a:prstGeom>
          <a:noFill/>
        </p:spPr>
        <p:txBody>
          <a:bodyPr wrap="none" rtlCol="0">
            <a:spAutoFit/>
          </a:bodyPr>
          <a:lstStyle/>
          <a:p>
            <a:pPr algn="ctr"/>
            <a:r>
              <a:rPr lang="en-US" sz="1400" b="1" dirty="0" smtClean="0"/>
              <a:t>Ring 3</a:t>
            </a:r>
            <a:endParaRPr lang="en-US" sz="1400" b="1" dirty="0"/>
          </a:p>
        </p:txBody>
      </p:sp>
      <p:grpSp>
        <p:nvGrpSpPr>
          <p:cNvPr id="91" name="Group 90"/>
          <p:cNvGrpSpPr/>
          <p:nvPr/>
        </p:nvGrpSpPr>
        <p:grpSpPr>
          <a:xfrm>
            <a:off x="685800" y="3983036"/>
            <a:ext cx="1993869" cy="2341564"/>
            <a:chOff x="6477000" y="3421946"/>
            <a:chExt cx="2389187" cy="2805818"/>
          </a:xfrm>
        </p:grpSpPr>
        <p:pic>
          <p:nvPicPr>
            <p:cNvPr id="92" name="Picture 54" descr="11949839231690247271server_mimooh_01.svg.med.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flipH="1">
              <a:off x="7340907" y="5239898"/>
              <a:ext cx="643904" cy="9878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3" name="Rounded Rectangle 56"/>
            <p:cNvSpPr>
              <a:spLocks noChangeArrowheads="1"/>
            </p:cNvSpPr>
            <p:nvPr/>
          </p:nvSpPr>
          <p:spPr bwMode="auto">
            <a:xfrm>
              <a:off x="6477002" y="4656780"/>
              <a:ext cx="1604395" cy="370450"/>
            </a:xfrm>
            <a:prstGeom prst="roundRect">
              <a:avLst>
                <a:gd name="adj" fmla="val 16667"/>
              </a:avLst>
            </a:prstGeom>
            <a:solidFill>
              <a:srgbClr val="89FF18"/>
            </a:solidFill>
            <a:ln>
              <a:headEnd type="none" w="sm" len="sm"/>
              <a:tailEnd type="none" w="sm" len="sm"/>
            </a:ln>
            <a:extLst>
              <a:ext uri="{91240B29-F687-4f45-9708-019B960494DF}">
                <a14:hiddenLine xmlns:a14="http://schemas.microsoft.com/office/drawing/2010/main" xmlns="" w="9525">
                  <a:solidFill>
                    <a:srgbClr val="000000"/>
                  </a:solidFill>
                  <a:round/>
                  <a:headEnd/>
                  <a:tailEnd/>
                </a14:hiddenLine>
              </a:ext>
            </a:extLst>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ctr" anchorCtr="1" compatLnSpc="1">
              <a:prstTxWarp prst="textNoShape">
                <a:avLst/>
              </a:prstTxWarp>
            </a:bodyPr>
            <a:lstStyle/>
            <a:p>
              <a:pPr algn="ctr"/>
              <a:r>
                <a:rPr lang="en-US" sz="1100" b="1" kern="0" dirty="0">
                  <a:solidFill>
                    <a:srgbClr val="000000"/>
                  </a:solidFill>
                </a:rPr>
                <a:t>Hypervisor</a:t>
              </a:r>
            </a:p>
          </p:txBody>
        </p:sp>
        <p:sp>
          <p:nvSpPr>
            <p:cNvPr id="94" name="Rounded Rectangle 274"/>
            <p:cNvSpPr>
              <a:spLocks noChangeArrowheads="1"/>
            </p:cNvSpPr>
            <p:nvPr/>
          </p:nvSpPr>
          <p:spPr bwMode="auto">
            <a:xfrm>
              <a:off x="8125697" y="4656780"/>
              <a:ext cx="740490" cy="370450"/>
            </a:xfrm>
            <a:prstGeom prst="roundRect">
              <a:avLst>
                <a:gd name="adj" fmla="val 16667"/>
              </a:avLst>
            </a:prstGeom>
            <a:solidFill>
              <a:srgbClr val="89FF18"/>
            </a:solidFill>
            <a:ln>
              <a:headEnd type="none" w="sm" len="sm"/>
              <a:tailEnd type="none" w="sm" len="sm"/>
            </a:ln>
            <a:extLst>
              <a:ext uri="{91240B29-F687-4f45-9708-019B960494DF}">
                <a14:hiddenLine xmlns:a14="http://schemas.microsoft.com/office/drawing/2010/main" xmlns="" w="9525">
                  <a:solidFill>
                    <a:srgbClr val="000000"/>
                  </a:solidFill>
                  <a:round/>
                  <a:headEnd/>
                  <a:tailEnd/>
                </a14:hiddenLine>
              </a:ext>
            </a:extLst>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ctr" anchorCtr="1" compatLnSpc="1">
              <a:prstTxWarp prst="textNoShape">
                <a:avLst/>
              </a:prstTxWarp>
            </a:bodyPr>
            <a:lstStyle/>
            <a:p>
              <a:pPr algn="ctr"/>
              <a:r>
                <a:rPr lang="en-US" sz="1100" b="1" kern="0" dirty="0" err="1">
                  <a:solidFill>
                    <a:srgbClr val="000000"/>
                  </a:solidFill>
                </a:rPr>
                <a:t>Mgmt</a:t>
              </a:r>
              <a:endParaRPr lang="en-US" sz="1100" b="1" kern="0" dirty="0">
                <a:solidFill>
                  <a:srgbClr val="000000"/>
                </a:solidFill>
              </a:endParaRPr>
            </a:p>
          </p:txBody>
        </p:sp>
        <p:sp>
          <p:nvSpPr>
            <p:cNvPr id="95" name="Rounded Rectangle 94"/>
            <p:cNvSpPr/>
            <p:nvPr/>
          </p:nvSpPr>
          <p:spPr bwMode="auto">
            <a:xfrm>
              <a:off x="6477000" y="3421946"/>
              <a:ext cx="2378899" cy="1201024"/>
            </a:xfrm>
            <a:prstGeom prst="roundRect">
              <a:avLst>
                <a:gd name="adj" fmla="val 7525"/>
              </a:avLst>
            </a:prstGeom>
            <a:solidFill>
              <a:schemeClr val="accent5">
                <a:lumMod val="75000"/>
              </a:schemeClr>
            </a:solidFill>
            <a:ln w="9525" cap="flat" cmpd="sng" algn="ctr">
              <a:noFill/>
              <a:prstDash val="solid"/>
              <a:round/>
              <a:headEnd type="none" w="med" len="med"/>
              <a:tailEnd type="none" w="med" len="med"/>
            </a:ln>
            <a:effectLst/>
          </p:spPr>
          <p:txBody>
            <a:bodyPr lIns="0" tIns="0" rIns="0" bIns="0"/>
            <a:lstStyle/>
            <a:p>
              <a:pPr algn="ctr">
                <a:lnSpc>
                  <a:spcPct val="90000"/>
                </a:lnSpc>
                <a:spcBef>
                  <a:spcPct val="20000"/>
                </a:spcBef>
                <a:buClr>
                  <a:schemeClr val="bg1"/>
                </a:buClr>
                <a:defRPr/>
              </a:pPr>
              <a:r>
                <a:rPr lang="en-US" sz="1100" b="1" dirty="0">
                  <a:solidFill>
                    <a:srgbClr val="FFFFFF"/>
                  </a:solidFill>
                  <a:latin typeface="Arial Narrow" pitchFamily="-109" charset="0"/>
                  <a:ea typeface="ＭＳ Ｐゴシック" pitchFamily="-109" charset="-128"/>
                  <a:cs typeface="ＭＳ Ｐゴシック" pitchFamily="-109" charset="-128"/>
                </a:rPr>
                <a:t>Virtual Machines</a:t>
              </a:r>
            </a:p>
          </p:txBody>
        </p:sp>
        <p:sp>
          <p:nvSpPr>
            <p:cNvPr id="96" name="Isosceles Triangle 95"/>
            <p:cNvSpPr/>
            <p:nvPr/>
          </p:nvSpPr>
          <p:spPr bwMode="auto">
            <a:xfrm flipV="1">
              <a:off x="6531006" y="5067888"/>
              <a:ext cx="2222021" cy="329188"/>
            </a:xfrm>
            <a:prstGeom prst="triangle">
              <a:avLst/>
            </a:prstGeom>
            <a:gradFill flip="none" rotWithShape="1">
              <a:gsLst>
                <a:gs pos="0">
                  <a:schemeClr val="accent5">
                    <a:lumMod val="75000"/>
                  </a:schemeClr>
                </a:gs>
                <a:gs pos="100000">
                  <a:schemeClr val="accent5">
                    <a:lumMod val="40000"/>
                    <a:lumOff val="60000"/>
                  </a:schemeClr>
                </a:gs>
              </a:gsLst>
              <a:lin ang="5400000" scaled="0"/>
              <a:tileRect/>
            </a:gradFill>
            <a:ln w="9525" cap="flat" cmpd="sng" algn="ctr">
              <a:noFill/>
              <a:prstDash val="solid"/>
              <a:round/>
              <a:headEnd type="none" w="med" len="med"/>
              <a:tailEnd type="none" w="med" len="med"/>
            </a:ln>
            <a:effectLst/>
          </p:spPr>
          <p:txBody>
            <a:bodyPr lIns="0" tIns="0" rIns="0" bIns="0"/>
            <a:lstStyle/>
            <a:p>
              <a:pPr>
                <a:lnSpc>
                  <a:spcPct val="90000"/>
                </a:lnSpc>
                <a:spcBef>
                  <a:spcPct val="20000"/>
                </a:spcBef>
                <a:buClr>
                  <a:schemeClr val="bg1"/>
                </a:buClr>
                <a:defRPr/>
              </a:pPr>
              <a:endParaRPr lang="en-US" sz="2000">
                <a:latin typeface="Arial Narrow" pitchFamily="-109" charset="0"/>
                <a:ea typeface="ＭＳ Ｐゴシック" pitchFamily="-109" charset="-128"/>
                <a:cs typeface="ＭＳ Ｐゴシック" pitchFamily="-109" charset="-128"/>
              </a:endParaRPr>
            </a:p>
          </p:txBody>
        </p:sp>
        <p:grpSp>
          <p:nvGrpSpPr>
            <p:cNvPr id="97" name="Group 96"/>
            <p:cNvGrpSpPr/>
            <p:nvPr/>
          </p:nvGrpSpPr>
          <p:grpSpPr>
            <a:xfrm>
              <a:off x="6591504" y="3758099"/>
              <a:ext cx="687893" cy="741426"/>
              <a:chOff x="6591504" y="3758099"/>
              <a:chExt cx="687893" cy="741426"/>
            </a:xfrm>
          </p:grpSpPr>
          <p:sp>
            <p:nvSpPr>
              <p:cNvPr id="108" name="Rounded Rectangle 277"/>
              <p:cNvSpPr>
                <a:spLocks noChangeArrowheads="1"/>
              </p:cNvSpPr>
              <p:nvPr/>
            </p:nvSpPr>
            <p:spPr bwMode="auto">
              <a:xfrm>
                <a:off x="6600417" y="3758099"/>
                <a:ext cx="493660" cy="370450"/>
              </a:xfrm>
              <a:prstGeom prst="roundRect">
                <a:avLst>
                  <a:gd name="adj" fmla="val 16667"/>
                </a:avLst>
              </a:prstGeom>
              <a:ln>
                <a:headEnd type="none" w="sm" len="sm"/>
                <a:tailEnd type="none" w="sm" len="sm"/>
              </a:ln>
              <a:extLst>
                <a:ext uri="{91240B29-F687-4f45-9708-019B960494DF}">
                  <a14:hiddenLine xmlns:a14="http://schemas.microsoft.com/office/drawing/2010/main" xmlns="" w="9525">
                    <a:solidFill>
                      <a:srgbClr val="000000"/>
                    </a:solidFill>
                    <a:round/>
                    <a:headEnd/>
                    <a:tailEnd/>
                  </a14:hiddenLine>
                </a:ext>
              </a:extLst>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ctr" anchorCtr="0" compatLnSpc="1">
                <a:prstTxWarp prst="textNoShape">
                  <a:avLst/>
                </a:prstTxWarp>
              </a:bodyPr>
              <a:lstStyle/>
              <a:p>
                <a:pPr algn="ctr"/>
                <a:r>
                  <a:rPr lang="en-US" sz="1100" b="1" kern="0" dirty="0">
                    <a:solidFill>
                      <a:srgbClr val="000000"/>
                    </a:solidFill>
                    <a:latin typeface="+mn-lt"/>
                  </a:rPr>
                  <a:t>App</a:t>
                </a:r>
                <a:endParaRPr lang="en-US" sz="1400" b="1" kern="0" dirty="0">
                  <a:solidFill>
                    <a:srgbClr val="000000"/>
                  </a:solidFill>
                  <a:latin typeface="+mn-lt"/>
                </a:endParaRPr>
              </a:p>
            </p:txBody>
          </p:sp>
          <p:sp>
            <p:nvSpPr>
              <p:cNvPr id="109" name="Rounded Rectangle 108"/>
              <p:cNvSpPr/>
              <p:nvPr/>
            </p:nvSpPr>
            <p:spPr bwMode="auto">
              <a:xfrm>
                <a:off x="7094229" y="4121472"/>
                <a:ext cx="185168" cy="370338"/>
              </a:xfrm>
              <a:prstGeom prst="roundRect">
                <a:avLst/>
              </a:prstGeom>
              <a:solidFill>
                <a:srgbClr val="89FF18"/>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vert" wrap="square" lIns="0" tIns="0" rIns="0" bIns="0" numCol="1" rtlCol="0" anchor="b" anchorCtr="0" compatLnSpc="1">
                <a:prstTxWarp prst="textNoShape">
                  <a:avLst/>
                </a:prstTxWarp>
              </a:bodyPr>
              <a:lstStyle/>
              <a:p>
                <a:pPr algn="ctr"/>
                <a:r>
                  <a:rPr lang="en-US" sz="800" b="1" kern="0" dirty="0">
                    <a:solidFill>
                      <a:srgbClr val="000000"/>
                    </a:solidFill>
                    <a:latin typeface="+mn-lt"/>
                  </a:rPr>
                  <a:t>Mon</a:t>
                </a:r>
              </a:p>
            </p:txBody>
          </p:sp>
          <p:sp>
            <p:nvSpPr>
              <p:cNvPr id="110" name="Rounded Rectangle 109"/>
              <p:cNvSpPr/>
              <p:nvPr/>
            </p:nvSpPr>
            <p:spPr bwMode="auto">
              <a:xfrm>
                <a:off x="6591504" y="4114800"/>
                <a:ext cx="493783" cy="228600"/>
              </a:xfrm>
              <a:prstGeom prst="roundRect">
                <a:avLst/>
              </a:prstGeom>
              <a:gradFill flip="none" rotWithShape="1">
                <a:gsLst>
                  <a:gs pos="0">
                    <a:srgbClr val="FF6600"/>
                  </a:gs>
                  <a:gs pos="87000">
                    <a:srgbClr val="FDB523"/>
                  </a:gs>
                  <a:gs pos="100000">
                    <a:srgbClr val="FDB523"/>
                  </a:gs>
                </a:gsLst>
                <a:lin ang="16200000" scaled="0"/>
                <a:tileRect/>
              </a:gra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ctr" anchorCtr="0" compatLnSpc="1">
                <a:prstTxWarp prst="textNoShape">
                  <a:avLst/>
                </a:prstTxWarp>
              </a:bodyPr>
              <a:lstStyle/>
              <a:p>
                <a:pPr algn="ctr"/>
                <a:r>
                  <a:rPr lang="en-US" sz="1100" b="1" kern="0" dirty="0">
                    <a:solidFill>
                      <a:srgbClr val="000000"/>
                    </a:solidFill>
                    <a:latin typeface="+mn-lt"/>
                  </a:rPr>
                  <a:t>OS</a:t>
                </a:r>
              </a:p>
            </p:txBody>
          </p:sp>
          <p:sp>
            <p:nvSpPr>
              <p:cNvPr id="111" name="Rounded Rectangle 110"/>
              <p:cNvSpPr/>
              <p:nvPr/>
            </p:nvSpPr>
            <p:spPr bwMode="auto">
              <a:xfrm>
                <a:off x="6596097" y="4343400"/>
                <a:ext cx="493783" cy="156125"/>
              </a:xfrm>
              <a:prstGeom prst="roundRect">
                <a:avLst/>
              </a:prstGeom>
              <a:solidFill>
                <a:srgbClr val="89FF18"/>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b" anchorCtr="0" compatLnSpc="1">
                <a:prstTxWarp prst="textNoShape">
                  <a:avLst/>
                </a:prstTxWarp>
              </a:bodyPr>
              <a:lstStyle/>
              <a:p>
                <a:pPr algn="ctr"/>
                <a:r>
                  <a:rPr lang="en-US" sz="1100" b="1" kern="0" dirty="0">
                    <a:solidFill>
                      <a:srgbClr val="000000"/>
                    </a:solidFill>
                    <a:latin typeface="+mn-lt"/>
                  </a:rPr>
                  <a:t>VM</a:t>
                </a:r>
              </a:p>
            </p:txBody>
          </p:sp>
        </p:grpSp>
        <p:grpSp>
          <p:nvGrpSpPr>
            <p:cNvPr id="98" name="Group 97"/>
            <p:cNvGrpSpPr/>
            <p:nvPr/>
          </p:nvGrpSpPr>
          <p:grpSpPr>
            <a:xfrm>
              <a:off x="7315200" y="3754374"/>
              <a:ext cx="687893" cy="741426"/>
              <a:chOff x="6591504" y="3758099"/>
              <a:chExt cx="687893" cy="741426"/>
            </a:xfrm>
          </p:grpSpPr>
          <p:sp>
            <p:nvSpPr>
              <p:cNvPr id="104" name="Rounded Rectangle 277"/>
              <p:cNvSpPr>
                <a:spLocks noChangeArrowheads="1"/>
              </p:cNvSpPr>
              <p:nvPr/>
            </p:nvSpPr>
            <p:spPr bwMode="auto">
              <a:xfrm>
                <a:off x="6600417" y="3758099"/>
                <a:ext cx="493660" cy="370450"/>
              </a:xfrm>
              <a:prstGeom prst="roundRect">
                <a:avLst>
                  <a:gd name="adj" fmla="val 16667"/>
                </a:avLst>
              </a:prstGeom>
              <a:ln>
                <a:headEnd type="none" w="sm" len="sm"/>
                <a:tailEnd type="none" w="sm" len="sm"/>
              </a:ln>
              <a:extLst>
                <a:ext uri="{91240B29-F687-4f45-9708-019B960494DF}">
                  <a14:hiddenLine xmlns:a14="http://schemas.microsoft.com/office/drawing/2010/main" xmlns="" w="9525">
                    <a:solidFill>
                      <a:srgbClr val="000000"/>
                    </a:solidFill>
                    <a:round/>
                    <a:headEnd/>
                    <a:tailEnd/>
                  </a14:hiddenLine>
                </a:ext>
              </a:extLst>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ctr" anchorCtr="0" compatLnSpc="1">
                <a:prstTxWarp prst="textNoShape">
                  <a:avLst/>
                </a:prstTxWarp>
              </a:bodyPr>
              <a:lstStyle/>
              <a:p>
                <a:pPr algn="ctr"/>
                <a:r>
                  <a:rPr lang="en-US" sz="1100" b="1" kern="0" dirty="0">
                    <a:solidFill>
                      <a:srgbClr val="000000"/>
                    </a:solidFill>
                    <a:latin typeface="+mn-lt"/>
                  </a:rPr>
                  <a:t>App</a:t>
                </a:r>
                <a:endParaRPr lang="en-US" sz="1400" b="1" kern="0" dirty="0">
                  <a:solidFill>
                    <a:srgbClr val="000000"/>
                  </a:solidFill>
                  <a:latin typeface="+mn-lt"/>
                </a:endParaRPr>
              </a:p>
            </p:txBody>
          </p:sp>
          <p:sp>
            <p:nvSpPr>
              <p:cNvPr id="105" name="Rounded Rectangle 104"/>
              <p:cNvSpPr/>
              <p:nvPr/>
            </p:nvSpPr>
            <p:spPr bwMode="auto">
              <a:xfrm>
                <a:off x="7094229" y="4121472"/>
                <a:ext cx="185168" cy="370338"/>
              </a:xfrm>
              <a:prstGeom prst="roundRect">
                <a:avLst/>
              </a:prstGeom>
              <a:solidFill>
                <a:srgbClr val="89FF18"/>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vert" wrap="square" lIns="0" tIns="0" rIns="0" bIns="0" numCol="1" rtlCol="0" anchor="b" anchorCtr="0" compatLnSpc="1">
                <a:prstTxWarp prst="textNoShape">
                  <a:avLst/>
                </a:prstTxWarp>
              </a:bodyPr>
              <a:lstStyle/>
              <a:p>
                <a:pPr algn="ctr"/>
                <a:r>
                  <a:rPr lang="en-US" sz="800" b="1" kern="0" dirty="0">
                    <a:solidFill>
                      <a:srgbClr val="000000"/>
                    </a:solidFill>
                    <a:latin typeface="+mn-lt"/>
                  </a:rPr>
                  <a:t>Mon</a:t>
                </a:r>
              </a:p>
            </p:txBody>
          </p:sp>
          <p:sp>
            <p:nvSpPr>
              <p:cNvPr id="106" name="Rounded Rectangle 105"/>
              <p:cNvSpPr/>
              <p:nvPr/>
            </p:nvSpPr>
            <p:spPr bwMode="auto">
              <a:xfrm>
                <a:off x="6591504" y="4114800"/>
                <a:ext cx="493783" cy="228600"/>
              </a:xfrm>
              <a:prstGeom prst="roundRect">
                <a:avLst/>
              </a:prstGeom>
              <a:gradFill flip="none" rotWithShape="1">
                <a:gsLst>
                  <a:gs pos="0">
                    <a:srgbClr val="FF6600"/>
                  </a:gs>
                  <a:gs pos="87000">
                    <a:srgbClr val="FDB523"/>
                  </a:gs>
                  <a:gs pos="100000">
                    <a:srgbClr val="FDB523"/>
                  </a:gs>
                </a:gsLst>
                <a:lin ang="16200000" scaled="0"/>
                <a:tileRect/>
              </a:gra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ctr" anchorCtr="0" compatLnSpc="1">
                <a:prstTxWarp prst="textNoShape">
                  <a:avLst/>
                </a:prstTxWarp>
              </a:bodyPr>
              <a:lstStyle/>
              <a:p>
                <a:pPr algn="ctr"/>
                <a:r>
                  <a:rPr lang="en-US" sz="1100" b="1" kern="0" dirty="0">
                    <a:solidFill>
                      <a:srgbClr val="000000"/>
                    </a:solidFill>
                    <a:latin typeface="+mn-lt"/>
                  </a:rPr>
                  <a:t>OS</a:t>
                </a:r>
              </a:p>
            </p:txBody>
          </p:sp>
          <p:sp>
            <p:nvSpPr>
              <p:cNvPr id="107" name="Rounded Rectangle 106"/>
              <p:cNvSpPr/>
              <p:nvPr/>
            </p:nvSpPr>
            <p:spPr bwMode="auto">
              <a:xfrm>
                <a:off x="6596097" y="4343400"/>
                <a:ext cx="493783" cy="156125"/>
              </a:xfrm>
              <a:prstGeom prst="roundRect">
                <a:avLst/>
              </a:prstGeom>
              <a:solidFill>
                <a:srgbClr val="89FF18"/>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b" anchorCtr="0" compatLnSpc="1">
                <a:prstTxWarp prst="textNoShape">
                  <a:avLst/>
                </a:prstTxWarp>
              </a:bodyPr>
              <a:lstStyle/>
              <a:p>
                <a:pPr algn="ctr"/>
                <a:r>
                  <a:rPr lang="en-US" sz="1100" b="1" kern="0" dirty="0">
                    <a:solidFill>
                      <a:srgbClr val="000000"/>
                    </a:solidFill>
                    <a:latin typeface="+mn-lt"/>
                  </a:rPr>
                  <a:t>VM</a:t>
                </a:r>
              </a:p>
            </p:txBody>
          </p:sp>
        </p:grpSp>
        <p:grpSp>
          <p:nvGrpSpPr>
            <p:cNvPr id="99" name="Group 98"/>
            <p:cNvGrpSpPr/>
            <p:nvPr/>
          </p:nvGrpSpPr>
          <p:grpSpPr>
            <a:xfrm>
              <a:off x="8038896" y="3750649"/>
              <a:ext cx="687893" cy="741426"/>
              <a:chOff x="6591504" y="3758099"/>
              <a:chExt cx="687893" cy="741426"/>
            </a:xfrm>
          </p:grpSpPr>
          <p:sp>
            <p:nvSpPr>
              <p:cNvPr id="100" name="Rounded Rectangle 277"/>
              <p:cNvSpPr>
                <a:spLocks noChangeArrowheads="1"/>
              </p:cNvSpPr>
              <p:nvPr/>
            </p:nvSpPr>
            <p:spPr bwMode="auto">
              <a:xfrm>
                <a:off x="6600417" y="3758099"/>
                <a:ext cx="493660" cy="370450"/>
              </a:xfrm>
              <a:prstGeom prst="roundRect">
                <a:avLst>
                  <a:gd name="adj" fmla="val 16667"/>
                </a:avLst>
              </a:prstGeom>
              <a:ln>
                <a:headEnd type="none" w="sm" len="sm"/>
                <a:tailEnd type="none" w="sm" len="sm"/>
              </a:ln>
              <a:extLst>
                <a:ext uri="{91240B29-F687-4f45-9708-019B960494DF}">
                  <a14:hiddenLine xmlns:a14="http://schemas.microsoft.com/office/drawing/2010/main" xmlns="" w="9525">
                    <a:solidFill>
                      <a:srgbClr val="000000"/>
                    </a:solidFill>
                    <a:round/>
                    <a:headEnd/>
                    <a:tailEnd/>
                  </a14:hiddenLine>
                </a:ext>
              </a:extLst>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ctr" anchorCtr="0" compatLnSpc="1">
                <a:prstTxWarp prst="textNoShape">
                  <a:avLst/>
                </a:prstTxWarp>
              </a:bodyPr>
              <a:lstStyle/>
              <a:p>
                <a:pPr algn="ctr"/>
                <a:r>
                  <a:rPr lang="en-US" sz="1100" b="1" kern="0" dirty="0">
                    <a:solidFill>
                      <a:srgbClr val="000000"/>
                    </a:solidFill>
                    <a:latin typeface="+mn-lt"/>
                  </a:rPr>
                  <a:t>App</a:t>
                </a:r>
                <a:endParaRPr lang="en-US" sz="1400" b="1" kern="0" dirty="0">
                  <a:solidFill>
                    <a:srgbClr val="000000"/>
                  </a:solidFill>
                  <a:latin typeface="+mn-lt"/>
                </a:endParaRPr>
              </a:p>
            </p:txBody>
          </p:sp>
          <p:sp>
            <p:nvSpPr>
              <p:cNvPr id="101" name="Rounded Rectangle 100"/>
              <p:cNvSpPr/>
              <p:nvPr/>
            </p:nvSpPr>
            <p:spPr bwMode="auto">
              <a:xfrm>
                <a:off x="7094229" y="4121472"/>
                <a:ext cx="185168" cy="370338"/>
              </a:xfrm>
              <a:prstGeom prst="roundRect">
                <a:avLst/>
              </a:prstGeom>
              <a:solidFill>
                <a:srgbClr val="89FF18"/>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vert" wrap="square" lIns="0" tIns="0" rIns="0" bIns="0" numCol="1" rtlCol="0" anchor="b" anchorCtr="0" compatLnSpc="1">
                <a:prstTxWarp prst="textNoShape">
                  <a:avLst/>
                </a:prstTxWarp>
              </a:bodyPr>
              <a:lstStyle/>
              <a:p>
                <a:pPr algn="ctr"/>
                <a:r>
                  <a:rPr lang="en-US" sz="800" b="1" kern="0" dirty="0">
                    <a:solidFill>
                      <a:srgbClr val="000000"/>
                    </a:solidFill>
                    <a:latin typeface="+mn-lt"/>
                  </a:rPr>
                  <a:t>Mon</a:t>
                </a:r>
              </a:p>
            </p:txBody>
          </p:sp>
          <p:sp>
            <p:nvSpPr>
              <p:cNvPr id="102" name="Rounded Rectangle 101"/>
              <p:cNvSpPr/>
              <p:nvPr/>
            </p:nvSpPr>
            <p:spPr bwMode="auto">
              <a:xfrm>
                <a:off x="6591504" y="4114800"/>
                <a:ext cx="493783" cy="228600"/>
              </a:xfrm>
              <a:prstGeom prst="roundRect">
                <a:avLst/>
              </a:prstGeom>
              <a:gradFill flip="none" rotWithShape="1">
                <a:gsLst>
                  <a:gs pos="0">
                    <a:srgbClr val="FF6600"/>
                  </a:gs>
                  <a:gs pos="87000">
                    <a:srgbClr val="FDB523"/>
                  </a:gs>
                  <a:gs pos="100000">
                    <a:srgbClr val="FDB523"/>
                  </a:gs>
                </a:gsLst>
                <a:lin ang="16200000" scaled="0"/>
                <a:tileRect/>
              </a:gra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ctr" anchorCtr="0" compatLnSpc="1">
                <a:prstTxWarp prst="textNoShape">
                  <a:avLst/>
                </a:prstTxWarp>
              </a:bodyPr>
              <a:lstStyle/>
              <a:p>
                <a:pPr algn="ctr"/>
                <a:r>
                  <a:rPr lang="en-US" sz="1100" b="1" kern="0" dirty="0">
                    <a:solidFill>
                      <a:srgbClr val="000000"/>
                    </a:solidFill>
                    <a:latin typeface="+mn-lt"/>
                  </a:rPr>
                  <a:t>OS</a:t>
                </a:r>
              </a:p>
            </p:txBody>
          </p:sp>
          <p:sp>
            <p:nvSpPr>
              <p:cNvPr id="103" name="Rounded Rectangle 102"/>
              <p:cNvSpPr/>
              <p:nvPr/>
            </p:nvSpPr>
            <p:spPr bwMode="auto">
              <a:xfrm>
                <a:off x="6596097" y="4343400"/>
                <a:ext cx="493783" cy="156125"/>
              </a:xfrm>
              <a:prstGeom prst="roundRect">
                <a:avLst/>
              </a:prstGeom>
              <a:solidFill>
                <a:srgbClr val="89FF18"/>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b" anchorCtr="0" compatLnSpc="1">
                <a:prstTxWarp prst="textNoShape">
                  <a:avLst/>
                </a:prstTxWarp>
              </a:bodyPr>
              <a:lstStyle/>
              <a:p>
                <a:pPr algn="ctr"/>
                <a:r>
                  <a:rPr lang="en-US" sz="1100" b="1" kern="0" dirty="0">
                    <a:solidFill>
                      <a:srgbClr val="000000"/>
                    </a:solidFill>
                    <a:latin typeface="+mn-lt"/>
                  </a:rPr>
                  <a:t>VM</a:t>
                </a:r>
              </a:p>
            </p:txBody>
          </p:sp>
        </p:grpSp>
      </p:grpSp>
      <p:grpSp>
        <p:nvGrpSpPr>
          <p:cNvPr id="113" name="Group 112"/>
          <p:cNvGrpSpPr/>
          <p:nvPr/>
        </p:nvGrpSpPr>
        <p:grpSpPr>
          <a:xfrm>
            <a:off x="6019800" y="3830636"/>
            <a:ext cx="1993869" cy="2493964"/>
            <a:chOff x="6019800" y="3733800"/>
            <a:chExt cx="1993869" cy="2493964"/>
          </a:xfrm>
        </p:grpSpPr>
        <p:pic>
          <p:nvPicPr>
            <p:cNvPr id="71" name="Picture 54" descr="11949839231690247271server_mimooh_01.svg.med.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flipH="1">
              <a:off x="6740764" y="5403351"/>
              <a:ext cx="537363" cy="824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2" name="Rounded Rectangle 56"/>
            <p:cNvSpPr>
              <a:spLocks noChangeArrowheads="1"/>
            </p:cNvSpPr>
            <p:nvPr/>
          </p:nvSpPr>
          <p:spPr bwMode="auto">
            <a:xfrm>
              <a:off x="6019802" y="4764317"/>
              <a:ext cx="1338930" cy="188683"/>
            </a:xfrm>
            <a:prstGeom prst="roundRect">
              <a:avLst>
                <a:gd name="adj" fmla="val 16667"/>
              </a:avLst>
            </a:prstGeom>
            <a:solidFill>
              <a:srgbClr val="89FF18"/>
            </a:solidFill>
            <a:ln>
              <a:headEnd type="none" w="sm" len="sm"/>
              <a:tailEnd type="none" w="sm" len="sm"/>
            </a:ln>
            <a:extLst>
              <a:ext uri="{91240B29-F687-4f45-9708-019B960494DF}">
                <a14:hiddenLine xmlns:a14="http://schemas.microsoft.com/office/drawing/2010/main" xmlns="" w="9525">
                  <a:solidFill>
                    <a:srgbClr val="000000"/>
                  </a:solidFill>
                  <a:round/>
                  <a:headEnd/>
                  <a:tailEnd/>
                </a14:hiddenLine>
              </a:ext>
            </a:extLst>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ctr" anchorCtr="1" compatLnSpc="1">
              <a:prstTxWarp prst="textNoShape">
                <a:avLst/>
              </a:prstTxWarp>
            </a:bodyPr>
            <a:lstStyle/>
            <a:p>
              <a:pPr algn="ctr"/>
              <a:r>
                <a:rPr lang="en-US" sz="1100" b="1" kern="0" dirty="0">
                  <a:solidFill>
                    <a:srgbClr val="000000"/>
                  </a:solidFill>
                </a:rPr>
                <a:t>Hypervisor</a:t>
              </a:r>
            </a:p>
          </p:txBody>
        </p:sp>
        <p:sp>
          <p:nvSpPr>
            <p:cNvPr id="73" name="Rounded Rectangle 274"/>
            <p:cNvSpPr>
              <a:spLocks noChangeArrowheads="1"/>
            </p:cNvSpPr>
            <p:nvPr/>
          </p:nvSpPr>
          <p:spPr bwMode="auto">
            <a:xfrm>
              <a:off x="7395701" y="4764317"/>
              <a:ext cx="617968" cy="188683"/>
            </a:xfrm>
            <a:prstGeom prst="roundRect">
              <a:avLst>
                <a:gd name="adj" fmla="val 16667"/>
              </a:avLst>
            </a:prstGeom>
            <a:solidFill>
              <a:srgbClr val="89FF18"/>
            </a:solidFill>
            <a:ln>
              <a:headEnd type="none" w="sm" len="sm"/>
              <a:tailEnd type="none" w="sm" len="sm"/>
            </a:ln>
            <a:extLst>
              <a:ext uri="{91240B29-F687-4f45-9708-019B960494DF}">
                <a14:hiddenLine xmlns:a14="http://schemas.microsoft.com/office/drawing/2010/main" xmlns="" w="9525">
                  <a:solidFill>
                    <a:srgbClr val="000000"/>
                  </a:solidFill>
                  <a:round/>
                  <a:headEnd/>
                  <a:tailEnd/>
                </a14:hiddenLine>
              </a:ext>
            </a:extLst>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ctr" anchorCtr="1" compatLnSpc="1">
              <a:prstTxWarp prst="textNoShape">
                <a:avLst/>
              </a:prstTxWarp>
            </a:bodyPr>
            <a:lstStyle/>
            <a:p>
              <a:pPr algn="ctr"/>
              <a:r>
                <a:rPr lang="en-US" sz="1100" b="1" kern="0" dirty="0" err="1">
                  <a:solidFill>
                    <a:srgbClr val="000000"/>
                  </a:solidFill>
                </a:rPr>
                <a:t>Mgmt</a:t>
              </a:r>
              <a:endParaRPr lang="en-US" sz="1100" b="1" kern="0" dirty="0">
                <a:solidFill>
                  <a:srgbClr val="000000"/>
                </a:solidFill>
              </a:endParaRPr>
            </a:p>
          </p:txBody>
        </p:sp>
        <p:sp>
          <p:nvSpPr>
            <p:cNvPr id="74" name="Rounded Rectangle 73"/>
            <p:cNvSpPr/>
            <p:nvPr/>
          </p:nvSpPr>
          <p:spPr bwMode="auto">
            <a:xfrm>
              <a:off x="6019800" y="3733800"/>
              <a:ext cx="1985283" cy="1002301"/>
            </a:xfrm>
            <a:prstGeom prst="roundRect">
              <a:avLst>
                <a:gd name="adj" fmla="val 7525"/>
              </a:avLst>
            </a:prstGeom>
            <a:solidFill>
              <a:schemeClr val="accent5">
                <a:lumMod val="75000"/>
              </a:schemeClr>
            </a:solidFill>
            <a:ln w="9525" cap="flat" cmpd="sng" algn="ctr">
              <a:noFill/>
              <a:prstDash val="solid"/>
              <a:round/>
              <a:headEnd type="none" w="med" len="med"/>
              <a:tailEnd type="none" w="med" len="med"/>
            </a:ln>
            <a:effectLst/>
          </p:spPr>
          <p:txBody>
            <a:bodyPr lIns="0" tIns="0" rIns="0" bIns="0"/>
            <a:lstStyle/>
            <a:p>
              <a:pPr algn="ctr">
                <a:lnSpc>
                  <a:spcPct val="90000"/>
                </a:lnSpc>
                <a:spcBef>
                  <a:spcPct val="20000"/>
                </a:spcBef>
                <a:buClr>
                  <a:schemeClr val="bg1"/>
                </a:buClr>
                <a:defRPr/>
              </a:pPr>
              <a:r>
                <a:rPr lang="en-US" sz="1100" b="1" dirty="0">
                  <a:solidFill>
                    <a:srgbClr val="FFFFFF"/>
                  </a:solidFill>
                  <a:latin typeface="Arial Narrow" pitchFamily="-109" charset="0"/>
                  <a:ea typeface="ＭＳ Ｐゴシック" pitchFamily="-109" charset="-128"/>
                  <a:cs typeface="ＭＳ Ｐゴシック" pitchFamily="-109" charset="-128"/>
                </a:rPr>
                <a:t>Virtual Machines</a:t>
              </a:r>
            </a:p>
          </p:txBody>
        </p:sp>
        <p:sp>
          <p:nvSpPr>
            <p:cNvPr id="75" name="Isosceles Triangle 74"/>
            <p:cNvSpPr/>
            <p:nvPr/>
          </p:nvSpPr>
          <p:spPr bwMode="auto">
            <a:xfrm flipV="1">
              <a:off x="6064870" y="5259802"/>
              <a:ext cx="1854363" cy="274720"/>
            </a:xfrm>
            <a:prstGeom prst="triangle">
              <a:avLst/>
            </a:prstGeom>
            <a:gradFill flip="none" rotWithShape="1">
              <a:gsLst>
                <a:gs pos="0">
                  <a:schemeClr val="accent5">
                    <a:lumMod val="75000"/>
                  </a:schemeClr>
                </a:gs>
                <a:gs pos="100000">
                  <a:schemeClr val="accent5">
                    <a:lumMod val="40000"/>
                    <a:lumOff val="60000"/>
                  </a:schemeClr>
                </a:gs>
              </a:gsLst>
              <a:lin ang="5400000" scaled="0"/>
              <a:tileRect/>
            </a:gradFill>
            <a:ln w="9525" cap="flat" cmpd="sng" algn="ctr">
              <a:noFill/>
              <a:prstDash val="solid"/>
              <a:round/>
              <a:headEnd type="none" w="med" len="med"/>
              <a:tailEnd type="none" w="med" len="med"/>
            </a:ln>
            <a:effectLst/>
          </p:spPr>
          <p:txBody>
            <a:bodyPr lIns="0" tIns="0" rIns="0" bIns="0"/>
            <a:lstStyle/>
            <a:p>
              <a:pPr>
                <a:lnSpc>
                  <a:spcPct val="90000"/>
                </a:lnSpc>
                <a:spcBef>
                  <a:spcPct val="20000"/>
                </a:spcBef>
                <a:buClr>
                  <a:schemeClr val="bg1"/>
                </a:buClr>
                <a:defRPr/>
              </a:pPr>
              <a:endParaRPr lang="en-US" sz="2000">
                <a:latin typeface="Arial Narrow" pitchFamily="-109" charset="0"/>
                <a:ea typeface="ＭＳ Ｐゴシック" pitchFamily="-109" charset="-128"/>
                <a:cs typeface="ＭＳ Ｐゴシック" pitchFamily="-109" charset="-128"/>
              </a:endParaRPr>
            </a:p>
          </p:txBody>
        </p:sp>
        <p:grpSp>
          <p:nvGrpSpPr>
            <p:cNvPr id="76" name="Group 75"/>
            <p:cNvGrpSpPr/>
            <p:nvPr/>
          </p:nvGrpSpPr>
          <p:grpSpPr>
            <a:xfrm>
              <a:off x="6115358" y="4014333"/>
              <a:ext cx="574073" cy="618749"/>
              <a:chOff x="6591504" y="3758099"/>
              <a:chExt cx="687893" cy="741426"/>
            </a:xfrm>
          </p:grpSpPr>
          <p:sp>
            <p:nvSpPr>
              <p:cNvPr id="87" name="Rounded Rectangle 277"/>
              <p:cNvSpPr>
                <a:spLocks noChangeArrowheads="1"/>
              </p:cNvSpPr>
              <p:nvPr/>
            </p:nvSpPr>
            <p:spPr bwMode="auto">
              <a:xfrm>
                <a:off x="6600417" y="3758099"/>
                <a:ext cx="493660" cy="370450"/>
              </a:xfrm>
              <a:prstGeom prst="roundRect">
                <a:avLst>
                  <a:gd name="adj" fmla="val 16667"/>
                </a:avLst>
              </a:prstGeom>
              <a:ln>
                <a:headEnd type="none" w="sm" len="sm"/>
                <a:tailEnd type="none" w="sm" len="sm"/>
              </a:ln>
              <a:extLst>
                <a:ext uri="{91240B29-F687-4f45-9708-019B960494DF}">
                  <a14:hiddenLine xmlns:a14="http://schemas.microsoft.com/office/drawing/2010/main" xmlns="" w="9525">
                    <a:solidFill>
                      <a:srgbClr val="000000"/>
                    </a:solidFill>
                    <a:round/>
                    <a:headEnd/>
                    <a:tailEnd/>
                  </a14:hiddenLine>
                </a:ext>
              </a:extLst>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ctr" anchorCtr="0" compatLnSpc="1">
                <a:prstTxWarp prst="textNoShape">
                  <a:avLst/>
                </a:prstTxWarp>
              </a:bodyPr>
              <a:lstStyle/>
              <a:p>
                <a:pPr algn="ctr"/>
                <a:r>
                  <a:rPr lang="en-US" sz="1100" b="1" kern="0" dirty="0">
                    <a:solidFill>
                      <a:srgbClr val="000000"/>
                    </a:solidFill>
                    <a:latin typeface="+mn-lt"/>
                  </a:rPr>
                  <a:t>App</a:t>
                </a:r>
                <a:endParaRPr lang="en-US" sz="1400" b="1" kern="0" dirty="0">
                  <a:solidFill>
                    <a:srgbClr val="000000"/>
                  </a:solidFill>
                  <a:latin typeface="+mn-lt"/>
                </a:endParaRPr>
              </a:p>
            </p:txBody>
          </p:sp>
          <p:sp>
            <p:nvSpPr>
              <p:cNvPr id="88" name="Rounded Rectangle 87"/>
              <p:cNvSpPr/>
              <p:nvPr/>
            </p:nvSpPr>
            <p:spPr bwMode="auto">
              <a:xfrm>
                <a:off x="7094229" y="4121472"/>
                <a:ext cx="185168" cy="370338"/>
              </a:xfrm>
              <a:prstGeom prst="roundRect">
                <a:avLst/>
              </a:prstGeom>
              <a:solidFill>
                <a:srgbClr val="89FF18"/>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vert" wrap="square" lIns="0" tIns="0" rIns="0" bIns="0" numCol="1" rtlCol="0" anchor="b" anchorCtr="0" compatLnSpc="1">
                <a:prstTxWarp prst="textNoShape">
                  <a:avLst/>
                </a:prstTxWarp>
              </a:bodyPr>
              <a:lstStyle/>
              <a:p>
                <a:pPr algn="ctr"/>
                <a:r>
                  <a:rPr lang="en-US" sz="800" b="1" kern="0" dirty="0">
                    <a:solidFill>
                      <a:srgbClr val="000000"/>
                    </a:solidFill>
                    <a:latin typeface="+mn-lt"/>
                  </a:rPr>
                  <a:t>Mon</a:t>
                </a:r>
              </a:p>
            </p:txBody>
          </p:sp>
          <p:sp>
            <p:nvSpPr>
              <p:cNvPr id="89" name="Rounded Rectangle 88"/>
              <p:cNvSpPr/>
              <p:nvPr/>
            </p:nvSpPr>
            <p:spPr bwMode="auto">
              <a:xfrm>
                <a:off x="6591504" y="4114800"/>
                <a:ext cx="493783" cy="228600"/>
              </a:xfrm>
              <a:prstGeom prst="roundRect">
                <a:avLst/>
              </a:prstGeom>
              <a:gradFill flip="none" rotWithShape="1">
                <a:gsLst>
                  <a:gs pos="0">
                    <a:srgbClr val="FF6600"/>
                  </a:gs>
                  <a:gs pos="87000">
                    <a:srgbClr val="FDB523"/>
                  </a:gs>
                  <a:gs pos="100000">
                    <a:srgbClr val="FDB523"/>
                  </a:gs>
                </a:gsLst>
                <a:lin ang="16200000" scaled="0"/>
                <a:tileRect/>
              </a:gra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ctr" anchorCtr="0" compatLnSpc="1">
                <a:prstTxWarp prst="textNoShape">
                  <a:avLst/>
                </a:prstTxWarp>
              </a:bodyPr>
              <a:lstStyle/>
              <a:p>
                <a:pPr algn="ctr"/>
                <a:r>
                  <a:rPr lang="en-US" sz="1100" b="1" kern="0" dirty="0">
                    <a:solidFill>
                      <a:srgbClr val="000000"/>
                    </a:solidFill>
                    <a:latin typeface="+mn-lt"/>
                  </a:rPr>
                  <a:t>OS</a:t>
                </a:r>
              </a:p>
            </p:txBody>
          </p:sp>
          <p:sp>
            <p:nvSpPr>
              <p:cNvPr id="90" name="Rounded Rectangle 89"/>
              <p:cNvSpPr/>
              <p:nvPr/>
            </p:nvSpPr>
            <p:spPr bwMode="auto">
              <a:xfrm>
                <a:off x="6596097" y="4343400"/>
                <a:ext cx="493783" cy="156125"/>
              </a:xfrm>
              <a:prstGeom prst="roundRect">
                <a:avLst/>
              </a:prstGeom>
              <a:solidFill>
                <a:srgbClr val="89FF18"/>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b" anchorCtr="0" compatLnSpc="1">
                <a:prstTxWarp prst="textNoShape">
                  <a:avLst/>
                </a:prstTxWarp>
              </a:bodyPr>
              <a:lstStyle/>
              <a:p>
                <a:pPr algn="ctr"/>
                <a:r>
                  <a:rPr lang="en-US" sz="1100" b="1" kern="0" dirty="0">
                    <a:solidFill>
                      <a:srgbClr val="000000"/>
                    </a:solidFill>
                    <a:latin typeface="+mn-lt"/>
                  </a:rPr>
                  <a:t>VM</a:t>
                </a:r>
              </a:p>
            </p:txBody>
          </p:sp>
        </p:grpSp>
        <p:grpSp>
          <p:nvGrpSpPr>
            <p:cNvPr id="77" name="Group 76"/>
            <p:cNvGrpSpPr/>
            <p:nvPr/>
          </p:nvGrpSpPr>
          <p:grpSpPr>
            <a:xfrm>
              <a:off x="6719310" y="4011224"/>
              <a:ext cx="574073" cy="618749"/>
              <a:chOff x="6591504" y="3758099"/>
              <a:chExt cx="687893" cy="741426"/>
            </a:xfrm>
          </p:grpSpPr>
          <p:sp>
            <p:nvSpPr>
              <p:cNvPr id="83" name="Rounded Rectangle 277"/>
              <p:cNvSpPr>
                <a:spLocks noChangeArrowheads="1"/>
              </p:cNvSpPr>
              <p:nvPr/>
            </p:nvSpPr>
            <p:spPr bwMode="auto">
              <a:xfrm>
                <a:off x="6600417" y="3758099"/>
                <a:ext cx="493660" cy="370450"/>
              </a:xfrm>
              <a:prstGeom prst="roundRect">
                <a:avLst>
                  <a:gd name="adj" fmla="val 16667"/>
                </a:avLst>
              </a:prstGeom>
              <a:ln>
                <a:headEnd type="none" w="sm" len="sm"/>
                <a:tailEnd type="none" w="sm" len="sm"/>
              </a:ln>
              <a:extLst>
                <a:ext uri="{91240B29-F687-4f45-9708-019B960494DF}">
                  <a14:hiddenLine xmlns:a14="http://schemas.microsoft.com/office/drawing/2010/main" xmlns="" w="9525">
                    <a:solidFill>
                      <a:srgbClr val="000000"/>
                    </a:solidFill>
                    <a:round/>
                    <a:headEnd/>
                    <a:tailEnd/>
                  </a14:hiddenLine>
                </a:ext>
              </a:extLst>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ctr" anchorCtr="0" compatLnSpc="1">
                <a:prstTxWarp prst="textNoShape">
                  <a:avLst/>
                </a:prstTxWarp>
              </a:bodyPr>
              <a:lstStyle/>
              <a:p>
                <a:pPr algn="ctr"/>
                <a:r>
                  <a:rPr lang="en-US" sz="1100" b="1" kern="0" dirty="0">
                    <a:solidFill>
                      <a:srgbClr val="000000"/>
                    </a:solidFill>
                    <a:latin typeface="+mn-lt"/>
                  </a:rPr>
                  <a:t>App</a:t>
                </a:r>
                <a:endParaRPr lang="en-US" sz="1400" b="1" kern="0" dirty="0">
                  <a:solidFill>
                    <a:srgbClr val="000000"/>
                  </a:solidFill>
                  <a:latin typeface="+mn-lt"/>
                </a:endParaRPr>
              </a:p>
            </p:txBody>
          </p:sp>
          <p:sp>
            <p:nvSpPr>
              <p:cNvPr id="84" name="Rounded Rectangle 83"/>
              <p:cNvSpPr/>
              <p:nvPr/>
            </p:nvSpPr>
            <p:spPr bwMode="auto">
              <a:xfrm>
                <a:off x="7094229" y="4121472"/>
                <a:ext cx="185168" cy="370338"/>
              </a:xfrm>
              <a:prstGeom prst="roundRect">
                <a:avLst/>
              </a:prstGeom>
              <a:solidFill>
                <a:srgbClr val="89FF18"/>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vert" wrap="square" lIns="0" tIns="0" rIns="0" bIns="0" numCol="1" rtlCol="0" anchor="b" anchorCtr="0" compatLnSpc="1">
                <a:prstTxWarp prst="textNoShape">
                  <a:avLst/>
                </a:prstTxWarp>
              </a:bodyPr>
              <a:lstStyle/>
              <a:p>
                <a:pPr algn="ctr"/>
                <a:r>
                  <a:rPr lang="en-US" sz="800" b="1" kern="0" dirty="0">
                    <a:solidFill>
                      <a:srgbClr val="000000"/>
                    </a:solidFill>
                    <a:latin typeface="+mn-lt"/>
                  </a:rPr>
                  <a:t>Mon</a:t>
                </a:r>
              </a:p>
            </p:txBody>
          </p:sp>
          <p:sp>
            <p:nvSpPr>
              <p:cNvPr id="85" name="Rounded Rectangle 84"/>
              <p:cNvSpPr/>
              <p:nvPr/>
            </p:nvSpPr>
            <p:spPr bwMode="auto">
              <a:xfrm>
                <a:off x="6591504" y="4114800"/>
                <a:ext cx="493783" cy="228600"/>
              </a:xfrm>
              <a:prstGeom prst="roundRect">
                <a:avLst/>
              </a:prstGeom>
              <a:gradFill flip="none" rotWithShape="1">
                <a:gsLst>
                  <a:gs pos="0">
                    <a:srgbClr val="FF6600"/>
                  </a:gs>
                  <a:gs pos="87000">
                    <a:srgbClr val="FDB523"/>
                  </a:gs>
                  <a:gs pos="100000">
                    <a:srgbClr val="FDB523"/>
                  </a:gs>
                </a:gsLst>
                <a:lin ang="16200000" scaled="0"/>
                <a:tileRect/>
              </a:gra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ctr" anchorCtr="0" compatLnSpc="1">
                <a:prstTxWarp prst="textNoShape">
                  <a:avLst/>
                </a:prstTxWarp>
              </a:bodyPr>
              <a:lstStyle/>
              <a:p>
                <a:pPr algn="ctr"/>
                <a:r>
                  <a:rPr lang="en-US" sz="1100" b="1" kern="0" dirty="0">
                    <a:solidFill>
                      <a:srgbClr val="000000"/>
                    </a:solidFill>
                    <a:latin typeface="+mn-lt"/>
                  </a:rPr>
                  <a:t>OS</a:t>
                </a:r>
              </a:p>
            </p:txBody>
          </p:sp>
          <p:sp>
            <p:nvSpPr>
              <p:cNvPr id="86" name="Rounded Rectangle 85"/>
              <p:cNvSpPr/>
              <p:nvPr/>
            </p:nvSpPr>
            <p:spPr bwMode="auto">
              <a:xfrm>
                <a:off x="6596097" y="4343400"/>
                <a:ext cx="493783" cy="156125"/>
              </a:xfrm>
              <a:prstGeom prst="roundRect">
                <a:avLst/>
              </a:prstGeom>
              <a:solidFill>
                <a:srgbClr val="89FF18"/>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b" anchorCtr="0" compatLnSpc="1">
                <a:prstTxWarp prst="textNoShape">
                  <a:avLst/>
                </a:prstTxWarp>
              </a:bodyPr>
              <a:lstStyle/>
              <a:p>
                <a:pPr algn="ctr"/>
                <a:r>
                  <a:rPr lang="en-US" sz="1100" b="1" kern="0" dirty="0">
                    <a:solidFill>
                      <a:srgbClr val="000000"/>
                    </a:solidFill>
                    <a:latin typeface="+mn-lt"/>
                  </a:rPr>
                  <a:t>VM</a:t>
                </a:r>
              </a:p>
            </p:txBody>
          </p:sp>
        </p:grpSp>
        <p:grpSp>
          <p:nvGrpSpPr>
            <p:cNvPr id="78" name="Group 77"/>
            <p:cNvGrpSpPr/>
            <p:nvPr/>
          </p:nvGrpSpPr>
          <p:grpSpPr>
            <a:xfrm>
              <a:off x="7323263" y="4008115"/>
              <a:ext cx="574073" cy="618749"/>
              <a:chOff x="6591504" y="3758099"/>
              <a:chExt cx="687893" cy="741426"/>
            </a:xfrm>
          </p:grpSpPr>
          <p:sp>
            <p:nvSpPr>
              <p:cNvPr id="79" name="Rounded Rectangle 277"/>
              <p:cNvSpPr>
                <a:spLocks noChangeArrowheads="1"/>
              </p:cNvSpPr>
              <p:nvPr/>
            </p:nvSpPr>
            <p:spPr bwMode="auto">
              <a:xfrm>
                <a:off x="6600417" y="3758099"/>
                <a:ext cx="493660" cy="370450"/>
              </a:xfrm>
              <a:prstGeom prst="roundRect">
                <a:avLst>
                  <a:gd name="adj" fmla="val 16667"/>
                </a:avLst>
              </a:prstGeom>
              <a:ln>
                <a:headEnd type="none" w="sm" len="sm"/>
                <a:tailEnd type="none" w="sm" len="sm"/>
              </a:ln>
              <a:extLst>
                <a:ext uri="{91240B29-F687-4f45-9708-019B960494DF}">
                  <a14:hiddenLine xmlns:a14="http://schemas.microsoft.com/office/drawing/2010/main" xmlns="" w="9525">
                    <a:solidFill>
                      <a:srgbClr val="000000"/>
                    </a:solidFill>
                    <a:round/>
                    <a:headEnd/>
                    <a:tailEnd/>
                  </a14:hiddenLine>
                </a:ext>
              </a:extLst>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ctr" anchorCtr="0" compatLnSpc="1">
                <a:prstTxWarp prst="textNoShape">
                  <a:avLst/>
                </a:prstTxWarp>
              </a:bodyPr>
              <a:lstStyle/>
              <a:p>
                <a:pPr algn="ctr"/>
                <a:r>
                  <a:rPr lang="en-US" sz="1100" b="1" kern="0" dirty="0">
                    <a:solidFill>
                      <a:srgbClr val="000000"/>
                    </a:solidFill>
                    <a:latin typeface="+mn-lt"/>
                  </a:rPr>
                  <a:t>App</a:t>
                </a:r>
                <a:endParaRPr lang="en-US" sz="1400" b="1" kern="0" dirty="0">
                  <a:solidFill>
                    <a:srgbClr val="000000"/>
                  </a:solidFill>
                  <a:latin typeface="+mn-lt"/>
                </a:endParaRPr>
              </a:p>
            </p:txBody>
          </p:sp>
          <p:sp>
            <p:nvSpPr>
              <p:cNvPr id="80" name="Rounded Rectangle 79"/>
              <p:cNvSpPr/>
              <p:nvPr/>
            </p:nvSpPr>
            <p:spPr bwMode="auto">
              <a:xfrm>
                <a:off x="7094229" y="4121472"/>
                <a:ext cx="185168" cy="370338"/>
              </a:xfrm>
              <a:prstGeom prst="roundRect">
                <a:avLst/>
              </a:prstGeom>
              <a:solidFill>
                <a:srgbClr val="89FF18"/>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vert" wrap="square" lIns="0" tIns="0" rIns="0" bIns="0" numCol="1" rtlCol="0" anchor="b" anchorCtr="0" compatLnSpc="1">
                <a:prstTxWarp prst="textNoShape">
                  <a:avLst/>
                </a:prstTxWarp>
              </a:bodyPr>
              <a:lstStyle/>
              <a:p>
                <a:pPr algn="ctr"/>
                <a:r>
                  <a:rPr lang="en-US" sz="800" b="1" kern="0" dirty="0">
                    <a:solidFill>
                      <a:srgbClr val="000000"/>
                    </a:solidFill>
                    <a:latin typeface="+mn-lt"/>
                  </a:rPr>
                  <a:t>Mon</a:t>
                </a:r>
              </a:p>
            </p:txBody>
          </p:sp>
          <p:sp>
            <p:nvSpPr>
              <p:cNvPr id="81" name="Rounded Rectangle 80"/>
              <p:cNvSpPr/>
              <p:nvPr/>
            </p:nvSpPr>
            <p:spPr bwMode="auto">
              <a:xfrm>
                <a:off x="6591504" y="4114800"/>
                <a:ext cx="493783" cy="228600"/>
              </a:xfrm>
              <a:prstGeom prst="roundRect">
                <a:avLst/>
              </a:prstGeom>
              <a:gradFill flip="none" rotWithShape="1">
                <a:gsLst>
                  <a:gs pos="0">
                    <a:srgbClr val="FF6600"/>
                  </a:gs>
                  <a:gs pos="87000">
                    <a:srgbClr val="FDB523"/>
                  </a:gs>
                  <a:gs pos="100000">
                    <a:srgbClr val="FDB523"/>
                  </a:gs>
                </a:gsLst>
                <a:lin ang="16200000" scaled="0"/>
                <a:tileRect/>
              </a:gra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ctr" anchorCtr="0" compatLnSpc="1">
                <a:prstTxWarp prst="textNoShape">
                  <a:avLst/>
                </a:prstTxWarp>
              </a:bodyPr>
              <a:lstStyle/>
              <a:p>
                <a:pPr algn="ctr"/>
                <a:r>
                  <a:rPr lang="en-US" sz="1100" b="1" kern="0" dirty="0">
                    <a:solidFill>
                      <a:srgbClr val="000000"/>
                    </a:solidFill>
                    <a:latin typeface="+mn-lt"/>
                  </a:rPr>
                  <a:t>OS</a:t>
                </a:r>
              </a:p>
            </p:txBody>
          </p:sp>
          <p:sp>
            <p:nvSpPr>
              <p:cNvPr id="82" name="Rounded Rectangle 81"/>
              <p:cNvSpPr/>
              <p:nvPr/>
            </p:nvSpPr>
            <p:spPr bwMode="auto">
              <a:xfrm>
                <a:off x="6596097" y="4343400"/>
                <a:ext cx="493783" cy="156125"/>
              </a:xfrm>
              <a:prstGeom prst="roundRect">
                <a:avLst/>
              </a:prstGeom>
              <a:solidFill>
                <a:srgbClr val="89FF18"/>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b" anchorCtr="0" compatLnSpc="1">
                <a:prstTxWarp prst="textNoShape">
                  <a:avLst/>
                </a:prstTxWarp>
              </a:bodyPr>
              <a:lstStyle/>
              <a:p>
                <a:pPr algn="ctr"/>
                <a:r>
                  <a:rPr lang="en-US" sz="1100" b="1" kern="0" dirty="0">
                    <a:solidFill>
                      <a:srgbClr val="000000"/>
                    </a:solidFill>
                    <a:latin typeface="+mn-lt"/>
                  </a:rPr>
                  <a:t>VM</a:t>
                </a:r>
              </a:p>
            </p:txBody>
          </p:sp>
        </p:grpSp>
        <p:sp>
          <p:nvSpPr>
            <p:cNvPr id="112" name="Rounded Rectangle 56"/>
            <p:cNvSpPr>
              <a:spLocks noChangeArrowheads="1"/>
            </p:cNvSpPr>
            <p:nvPr/>
          </p:nvSpPr>
          <p:spPr bwMode="auto">
            <a:xfrm>
              <a:off x="6019800" y="5024845"/>
              <a:ext cx="1981200" cy="232955"/>
            </a:xfrm>
            <a:prstGeom prst="roundRect">
              <a:avLst>
                <a:gd name="adj" fmla="val 16667"/>
              </a:avLst>
            </a:prstGeom>
            <a:gradFill flip="none" rotWithShape="1">
              <a:gsLst>
                <a:gs pos="0">
                  <a:srgbClr val="FF6600"/>
                </a:gs>
                <a:gs pos="87000">
                  <a:srgbClr val="FDB523"/>
                </a:gs>
                <a:gs pos="100000">
                  <a:srgbClr val="FDB523"/>
                </a:gs>
              </a:gsLst>
              <a:lin ang="16200000" scaled="0"/>
              <a:tileRect/>
            </a:gradFill>
            <a:ln>
              <a:headEnd type="none" w="sm" len="sm"/>
              <a:tailEnd type="none" w="sm" len="sm"/>
            </a:ln>
            <a:extLst>
              <a:ext uri="{91240B29-F687-4f45-9708-019B960494DF}">
                <a14:hiddenLine xmlns:a14="http://schemas.microsoft.com/office/drawing/2010/main" xmlns="" w="9525">
                  <a:solidFill>
                    <a:srgbClr val="000000"/>
                  </a:solidFill>
                  <a:round/>
                  <a:headEnd/>
                  <a:tailEnd/>
                </a14:hiddenLine>
              </a:ext>
            </a:extLst>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ctr" anchorCtr="0" compatLnSpc="1">
              <a:prstTxWarp prst="textNoShape">
                <a:avLst/>
              </a:prstTxWarp>
            </a:bodyPr>
            <a:lstStyle/>
            <a:p>
              <a:pPr algn="ctr"/>
              <a:r>
                <a:rPr lang="en-US" sz="1100" b="1" kern="0" dirty="0">
                  <a:solidFill>
                    <a:srgbClr val="000000"/>
                  </a:solidFill>
                </a:rPr>
                <a:t>Host Operating System</a:t>
              </a:r>
            </a:p>
          </p:txBody>
        </p:sp>
      </p:grpSp>
      <p:sp>
        <p:nvSpPr>
          <p:cNvPr id="114" name="TextBox 113"/>
          <p:cNvSpPr txBox="1"/>
          <p:nvPr/>
        </p:nvSpPr>
        <p:spPr>
          <a:xfrm>
            <a:off x="7233917" y="2130623"/>
            <a:ext cx="743438" cy="307777"/>
          </a:xfrm>
          <a:prstGeom prst="rect">
            <a:avLst/>
          </a:prstGeom>
          <a:noFill/>
        </p:spPr>
        <p:txBody>
          <a:bodyPr wrap="none" rtlCol="0">
            <a:spAutoFit/>
          </a:bodyPr>
          <a:lstStyle/>
          <a:p>
            <a:pPr algn="ctr"/>
            <a:r>
              <a:rPr lang="en-US" sz="1400" b="1" dirty="0" smtClean="0"/>
              <a:t>Kernel</a:t>
            </a:r>
            <a:endParaRPr lang="en-US" sz="1400" b="1" dirty="0"/>
          </a:p>
        </p:txBody>
      </p:sp>
      <p:sp>
        <p:nvSpPr>
          <p:cNvPr id="115" name="TextBox 114"/>
          <p:cNvSpPr txBox="1"/>
          <p:nvPr/>
        </p:nvSpPr>
        <p:spPr>
          <a:xfrm>
            <a:off x="6884405" y="2472700"/>
            <a:ext cx="1432303" cy="307777"/>
          </a:xfrm>
          <a:prstGeom prst="rect">
            <a:avLst/>
          </a:prstGeom>
          <a:noFill/>
        </p:spPr>
        <p:txBody>
          <a:bodyPr wrap="none" rtlCol="0">
            <a:spAutoFit/>
          </a:bodyPr>
          <a:lstStyle/>
          <a:p>
            <a:pPr algn="ctr"/>
            <a:r>
              <a:rPr lang="en-US" sz="1400" b="1" dirty="0" smtClean="0"/>
              <a:t>Device Drivers</a:t>
            </a:r>
            <a:endParaRPr lang="en-US" sz="1400" b="1" dirty="0"/>
          </a:p>
        </p:txBody>
      </p:sp>
      <p:sp>
        <p:nvSpPr>
          <p:cNvPr id="116" name="TextBox 115"/>
          <p:cNvSpPr txBox="1"/>
          <p:nvPr/>
        </p:nvSpPr>
        <p:spPr>
          <a:xfrm>
            <a:off x="6879322" y="2814777"/>
            <a:ext cx="1432303" cy="307777"/>
          </a:xfrm>
          <a:prstGeom prst="rect">
            <a:avLst/>
          </a:prstGeom>
          <a:noFill/>
        </p:spPr>
        <p:txBody>
          <a:bodyPr wrap="none" rtlCol="0">
            <a:spAutoFit/>
          </a:bodyPr>
          <a:lstStyle/>
          <a:p>
            <a:pPr algn="ctr"/>
            <a:r>
              <a:rPr lang="en-US" sz="1400" b="1" dirty="0" smtClean="0"/>
              <a:t>Device Drivers</a:t>
            </a:r>
            <a:endParaRPr lang="en-US" sz="1400" b="1" dirty="0"/>
          </a:p>
        </p:txBody>
      </p:sp>
      <p:sp>
        <p:nvSpPr>
          <p:cNvPr id="117" name="TextBox 116"/>
          <p:cNvSpPr txBox="1"/>
          <p:nvPr/>
        </p:nvSpPr>
        <p:spPr>
          <a:xfrm>
            <a:off x="7292869" y="3156854"/>
            <a:ext cx="595035" cy="307777"/>
          </a:xfrm>
          <a:prstGeom prst="rect">
            <a:avLst/>
          </a:prstGeom>
          <a:noFill/>
        </p:spPr>
        <p:txBody>
          <a:bodyPr wrap="none" rtlCol="0">
            <a:spAutoFit/>
          </a:bodyPr>
          <a:lstStyle/>
          <a:p>
            <a:pPr algn="ctr"/>
            <a:r>
              <a:rPr lang="en-US" sz="1400" b="1" dirty="0" smtClean="0"/>
              <a:t>User</a:t>
            </a:r>
            <a:endParaRPr lang="en-US" sz="1400" b="1" dirty="0"/>
          </a:p>
        </p:txBody>
      </p:sp>
      <p:sp>
        <p:nvSpPr>
          <p:cNvPr id="118" name="TextBox 117"/>
          <p:cNvSpPr txBox="1"/>
          <p:nvPr/>
        </p:nvSpPr>
        <p:spPr>
          <a:xfrm>
            <a:off x="8051876" y="2971800"/>
            <a:ext cx="1168324" cy="738664"/>
          </a:xfrm>
          <a:prstGeom prst="rect">
            <a:avLst/>
          </a:prstGeom>
          <a:noFill/>
        </p:spPr>
        <p:txBody>
          <a:bodyPr wrap="square" rtlCol="0">
            <a:spAutoFit/>
          </a:bodyPr>
          <a:lstStyle/>
          <a:p>
            <a:pPr algn="r"/>
            <a:r>
              <a:rPr lang="en-US" sz="1400" b="1" dirty="0" smtClean="0"/>
              <a:t>OS Protection Rings</a:t>
            </a:r>
            <a:endParaRPr lang="en-US" sz="1400" b="1" dirty="0"/>
          </a:p>
        </p:txBody>
      </p:sp>
      <p:cxnSp>
        <p:nvCxnSpPr>
          <p:cNvPr id="120" name="Straight Connector 119"/>
          <p:cNvCxnSpPr/>
          <p:nvPr/>
        </p:nvCxnSpPr>
        <p:spPr bwMode="auto">
          <a:xfrm>
            <a:off x="304800" y="3657600"/>
            <a:ext cx="8686800" cy="0"/>
          </a:xfrm>
          <a:prstGeom prst="line">
            <a:avLst/>
          </a:prstGeom>
          <a:solidFill>
            <a:schemeClr val="accent1"/>
          </a:solidFill>
          <a:ln w="12700" cap="flat"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xmlns="" val="9756977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228600" y="2057400"/>
            <a:ext cx="5562600" cy="533400"/>
          </a:xfrm>
          <a:prstGeom prst="roundRect">
            <a:avLst/>
          </a:prstGeom>
          <a:gradFill flip="none" rotWithShape="1">
            <a:gsLst>
              <a:gs pos="0">
                <a:schemeClr val="accent4">
                  <a:tint val="100000"/>
                  <a:shade val="100000"/>
                  <a:satMod val="130000"/>
                  <a:alpha val="54000"/>
                </a:schemeClr>
              </a:gs>
              <a:gs pos="100000">
                <a:schemeClr val="accent4">
                  <a:tint val="50000"/>
                  <a:shade val="100000"/>
                  <a:satMod val="350000"/>
                  <a:alpha val="54000"/>
                </a:schemeClr>
              </a:gs>
            </a:gsLst>
            <a:lin ang="16200000" scaled="0"/>
            <a:tileRect/>
          </a:gradFill>
          <a:ln>
            <a:headEnd type="none" w="sm" len="sm"/>
            <a:tailEnd type="none" w="sm" len="sm"/>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Introduction to Virtual Machines</a:t>
            </a:r>
          </a:p>
          <a:p>
            <a:endParaRPr lang="en-US" dirty="0"/>
          </a:p>
          <a:p>
            <a:r>
              <a:rPr lang="en-US" dirty="0" smtClean="0"/>
              <a:t>VM Features</a:t>
            </a:r>
          </a:p>
          <a:p>
            <a:endParaRPr lang="en-US" dirty="0"/>
          </a:p>
          <a:p>
            <a:r>
              <a:rPr lang="en-US" dirty="0" smtClean="0"/>
              <a:t>VMs in HPC</a:t>
            </a:r>
          </a:p>
          <a:p>
            <a:endParaRPr lang="en-US" dirty="0"/>
          </a:p>
          <a:p>
            <a:r>
              <a:rPr lang="en-US" dirty="0" smtClean="0"/>
              <a:t>Launch Time Results</a:t>
            </a:r>
          </a:p>
          <a:p>
            <a:endParaRPr lang="en-US" dirty="0"/>
          </a:p>
          <a:p>
            <a:r>
              <a:rPr lang="en-US" dirty="0" smtClean="0"/>
              <a:t>Summary and Future Work</a:t>
            </a:r>
            <a:endParaRPr lang="en-US" dirty="0"/>
          </a:p>
        </p:txBody>
      </p:sp>
    </p:spTree>
    <p:extLst>
      <p:ext uri="{BB962C8B-B14F-4D97-AF65-F5344CB8AC3E}">
        <p14:creationId xmlns:p14="http://schemas.microsoft.com/office/powerpoint/2010/main" xmlns="" val="798282909"/>
      </p:ext>
    </p:extLst>
  </p:cSld>
  <p:clrMapOvr>
    <a:masterClrMapping/>
  </p:clrMapOvr>
  <p:timing>
    <p:tnLst>
      <p:par>
        <p:cTn id="1" dur="indefinite" restart="never" nodeType="tmRoot"/>
      </p:par>
    </p:tnLst>
  </p:timing>
</p:sld>
</file>

<file path=ppt/theme/theme1.xml><?xml version="1.0" encoding="utf-8"?>
<a:theme xmlns:a="http://schemas.openxmlformats.org/drawingml/2006/main" name="Lincoln_2012_v1">
  <a:themeElements>
    <a:clrScheme name="Custom 1 1">
      <a:dk1>
        <a:srgbClr val="000000"/>
      </a:dk1>
      <a:lt1>
        <a:srgbClr val="FFFFFF"/>
      </a:lt1>
      <a:dk2>
        <a:srgbClr val="000000"/>
      </a:dk2>
      <a:lt2>
        <a:srgbClr val="919191"/>
      </a:lt2>
      <a:accent1>
        <a:srgbClr val="618FFD"/>
      </a:accent1>
      <a:accent2>
        <a:srgbClr val="00AE00"/>
      </a:accent2>
      <a:accent3>
        <a:srgbClr val="FFFFFF"/>
      </a:accent3>
      <a:accent4>
        <a:srgbClr val="003767"/>
      </a:accent4>
      <a:accent5>
        <a:srgbClr val="D2DCF2"/>
      </a:accent5>
      <a:accent6>
        <a:srgbClr val="009D00"/>
      </a:accent6>
      <a:hlink>
        <a:srgbClr val="FC0128"/>
      </a:hlink>
      <a:folHlink>
        <a:srgbClr val="CECECE"/>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5"/>
        </a:solidFill>
        <a:ln w="12700" cap="flat" cmpd="sng" algn="ctr">
          <a:solidFill>
            <a:schemeClr val="tx1"/>
          </a:solidFill>
          <a:prstDash val="solid"/>
          <a:round/>
          <a:headEnd type="none" w="sm" len="sm"/>
          <a:tailEnd type="none" w="sm" len="sm"/>
        </a:ln>
        <a:effec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400" b="1" i="0" u="none" strike="noStrike" cap="none" normalizeH="0" baseline="0" dirty="0" smtClean="0">
            <a:ln>
              <a:noFill/>
            </a:ln>
            <a:solidFill>
              <a:schemeClr val="tx1"/>
            </a:solidFill>
            <a:effectLst/>
            <a:latin typeface="Arial" pitchFamily="-110" charset="0"/>
          </a:defRPr>
        </a:defPPr>
      </a:lstStyle>
    </a:spDef>
    <a:lnDef>
      <a:spPr bwMode="auto">
        <a:solidFill>
          <a:schemeClr val="accent1"/>
        </a:solidFill>
        <a:ln w="12700" cap="flat" cmpd="sng" algn="ctr">
          <a:solidFill>
            <a:schemeClr val="tx1"/>
          </a:solidFill>
          <a:prstDash val="solid"/>
          <a:round/>
          <a:headEnd type="none" w="sm" len="sm"/>
          <a:tailEnd type="none" w="sm" len="sm"/>
        </a:ln>
        <a:effectLst/>
      </a:spPr>
      <a:bodyPr/>
      <a:lstStyle/>
    </a:lnDef>
    <a:txDef>
      <a:spPr>
        <a:noFill/>
      </a:spPr>
      <a:bodyPr wrap="square" rtlCol="0">
        <a:spAutoFit/>
      </a:bodyPr>
      <a:lstStyle>
        <a:defPPr algn="ctr">
          <a:defRPr sz="1400" b="1" dirty="0"/>
        </a:defPPr>
      </a:lstStyle>
    </a:tx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Lincoln_2012_v1.potx</Template>
  <TotalTime>7435</TotalTime>
  <Pages>1</Pages>
  <Words>2448</Words>
  <Application>Microsoft Office PowerPoint</Application>
  <PresentationFormat>On-screen Show (4:3)</PresentationFormat>
  <Paragraphs>523</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Lincoln_2012_v1</vt:lpstr>
      <vt:lpstr>HPC-VMs: Virtual Machines in High Performance Computing Systems</vt:lpstr>
      <vt:lpstr>Outline</vt:lpstr>
      <vt:lpstr>Operating System Basics</vt:lpstr>
      <vt:lpstr>Virtual Machines</vt:lpstr>
      <vt:lpstr>Cloud Computing Service Paradigms</vt:lpstr>
      <vt:lpstr>Cloud Computing Service Paradigms</vt:lpstr>
      <vt:lpstr>A Brief History of Virtual Machines</vt:lpstr>
      <vt:lpstr>Types of Modern Virtual Machines</vt:lpstr>
      <vt:lpstr>Outline</vt:lpstr>
      <vt:lpstr>VM Resources</vt:lpstr>
      <vt:lpstr>Common Virtual Machines</vt:lpstr>
      <vt:lpstr>Enterprise VM Trade-Offs</vt:lpstr>
      <vt:lpstr>Outline</vt:lpstr>
      <vt:lpstr>HPC and Virtual Machines Two Common Approaches</vt:lpstr>
      <vt:lpstr>VMs on LLGrid: Providing Productivity to Users</vt:lpstr>
      <vt:lpstr>VMs on LLGrid Features</vt:lpstr>
      <vt:lpstr>Outline</vt:lpstr>
      <vt:lpstr>Launch Time Experiment Setup</vt:lpstr>
      <vt:lpstr>Launch Time Results</vt:lpstr>
      <vt:lpstr>Outline</vt:lpstr>
      <vt:lpstr>Summary and Future Work</vt:lpstr>
    </vt:vector>
  </TitlesOfParts>
  <Company>Group 18</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Ed Sullivan</dc:creator>
  <cp:lastModifiedBy>Ka</cp:lastModifiedBy>
  <cp:revision>157</cp:revision>
  <cp:lastPrinted>2001-06-18T18:57:59Z</cp:lastPrinted>
  <dcterms:created xsi:type="dcterms:W3CDTF">2008-05-27T20:28:58Z</dcterms:created>
  <dcterms:modified xsi:type="dcterms:W3CDTF">2012-12-16T03:19:26Z</dcterms:modified>
</cp:coreProperties>
</file>